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8" r:id="rId3"/>
    <p:sldId id="258" r:id="rId4"/>
    <p:sldId id="299" r:id="rId5"/>
    <p:sldId id="310" r:id="rId6"/>
    <p:sldId id="311" r:id="rId7"/>
    <p:sldId id="312" r:id="rId8"/>
    <p:sldId id="314" r:id="rId9"/>
    <p:sldId id="313" r:id="rId10"/>
    <p:sldId id="302" r:id="rId11"/>
    <p:sldId id="303" r:id="rId12"/>
    <p:sldId id="300" r:id="rId13"/>
    <p:sldId id="318" r:id="rId14"/>
    <p:sldId id="306" r:id="rId15"/>
    <p:sldId id="305" r:id="rId16"/>
    <p:sldId id="315" r:id="rId17"/>
    <p:sldId id="304" r:id="rId18"/>
    <p:sldId id="316" r:id="rId19"/>
    <p:sldId id="317" r:id="rId20"/>
    <p:sldId id="319" r:id="rId21"/>
    <p:sldId id="320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DB0F7-1E5B-4500-9EEC-FC786BB17CC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3A121-FA3F-46A2-991E-4069EEA90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5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Konturlama</a:t>
            </a:r>
            <a:r>
              <a:rPr lang="en-US" dirty="0"/>
              <a:t> </a:t>
            </a:r>
            <a:r>
              <a:rPr lang="en-US" dirty="0" err="1"/>
              <a:t>yapmalı</a:t>
            </a:r>
            <a:r>
              <a:rPr lang="en-US" dirty="0"/>
              <a:t> </a:t>
            </a:r>
            <a:r>
              <a:rPr lang="en-US" dirty="0" err="1"/>
              <a:t>mı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121-FA3F-46A2-991E-4069EEA90B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51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 </a:t>
            </a:r>
            <a:r>
              <a:rPr lang="en-US" dirty="0" err="1"/>
              <a:t>dakika</a:t>
            </a:r>
            <a:r>
              <a:rPr lang="en-US" dirty="0"/>
              <a:t>/ 10 </a:t>
            </a:r>
            <a:r>
              <a:rPr lang="en-US" dirty="0" err="1"/>
              <a:t>dakika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121-FA3F-46A2-991E-4069EEA90B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121-FA3F-46A2-991E-4069EEA90B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7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Günlük</a:t>
            </a:r>
            <a:r>
              <a:rPr lang="en-US" dirty="0"/>
              <a:t> hasta </a:t>
            </a:r>
            <a:r>
              <a:rPr lang="en-US" dirty="0" err="1"/>
              <a:t>konturlama</a:t>
            </a:r>
            <a:r>
              <a:rPr lang="en-US" dirty="0"/>
              <a:t> </a:t>
            </a:r>
            <a:r>
              <a:rPr lang="en-US" dirty="0" err="1"/>
              <a:t>sayısında</a:t>
            </a:r>
            <a:r>
              <a:rPr lang="en-US" dirty="0"/>
              <a:t> </a:t>
            </a:r>
            <a:r>
              <a:rPr lang="en-US" dirty="0" err="1"/>
              <a:t>artış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121-FA3F-46A2-991E-4069EEA90B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74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Teşekkürler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121-FA3F-46A2-991E-4069EEA90B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6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C541-5F0F-F4EA-98CC-A2AD6ED55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FB8C5-4E7D-94C5-C238-7A8E3D232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FB7D8-C46B-B402-4E0C-0DF37CF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0F9AF-AA6C-A3C6-3150-C5AF12AB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295B-DD74-CA65-9CDD-9B797404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6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A9F5-4442-FF25-E402-D144F865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A926E-F429-919E-CBD8-059D80930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5DB59-051B-58A2-EEFF-2763621A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53477-02F4-F282-B929-409CE44D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09507-6C04-8336-B67C-563CC38B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4D90C8-AB36-63D8-CAD9-D22BF5B36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2B157-76CA-FA8C-AB91-C48885139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9C7E8-F3A3-9D84-DEE8-1D7BE13C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0CA05-73BA-5262-3DD7-16748661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BE8DF-A495-ED90-9DF1-50CC9FD2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3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9018-BFD7-0791-9633-2D7A4ADC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A3915-F86B-EB4C-2A43-641697169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8D58E-738F-CC1C-FFF0-AF976CDA5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0FB3-A50F-05FB-53C0-FD14731A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E0AE5-374D-FCDB-5D74-E2A53556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5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6C14-0B61-B680-E134-AF82C6C6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1BA04-791C-BFFE-71AD-970CDF40A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EA3A-150A-DCFB-86E2-14CA66FD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D7878-953F-6D3E-5439-6501876A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1CC2F-79DF-86CA-F7C4-F2E54B6C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0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AD3E-B1C0-A327-48F4-5CB3E8704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F2A36-4AAC-F9AB-50E1-16098A3A2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2028A-1B1A-86AC-E06C-008BDCC39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474D6-2E02-4600-DFD3-F507E8D2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7923B-F5EB-AAE1-C1A3-82C20F09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AB92A-E08E-2AA0-002D-EF10E889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7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A80D-F2C1-A417-C3A7-C68DB604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9FA9E-28E3-3771-C8F9-4305B589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D4239-BCE7-2A99-E293-506940A7D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8FA2B-793E-547A-EABA-573ACED3F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7618F-D78A-E954-DAC0-C56E7439C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3F470-DCF1-F653-521F-717DCAAB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24288-D316-6253-C486-3DA371F7C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80EA08-1BFB-B16D-698B-BA1A75C4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3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AD79-7DBA-8CED-F30C-3F7AA52D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E8F45-FE03-06D3-5870-E554D03C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0ADE0-426A-22EA-84CD-48126F24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74AED-F311-0BBA-F55D-84E710D7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2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39DEA-E681-FB0A-040A-567C675F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DDD3F-EC47-ACEC-BE41-89AF28F37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5DAA7-6FD8-2645-DFBC-BCBAAA5C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1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91CD9-E2AE-32AD-724B-E2BF547E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F54E-5B4D-0819-F63D-1CE8406D5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0D990-CD00-E9FC-A56F-E754F05CB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EBFCF-6D6F-BC18-C343-F918C42B3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214DE-954F-D450-C309-425FF3427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B0342-F0BF-F535-623D-C105C9BD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6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646C-3C68-692E-DF83-29CA9176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4CF2E-9851-BB6C-1C84-E1C9A6BDC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2BF7F-B1EA-D65D-7815-BBAA08FF1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1B097-0DC7-9D93-84B6-B74D9273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035BA-A3CC-E9E0-9DE1-B949E810B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5B21F-49ED-31C0-EF13-B6FE7F4F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4C60BD-B52E-5524-188A-2CB15A23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8076-2F86-473C-201A-2CF4592E2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0A41D-8D1B-A548-29DD-DF94A8B2F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8428B-A855-4C39-B813-3CA2BCD2902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88AF-755B-94A3-EFEC-DF3D17B76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DA514-FE6D-8A6E-43E5-83889E910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B5C65-E40B-4DB7-8833-9BB3A7148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3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B2E0-F61A-F65D-768F-0E3DA24968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RTT, </a:t>
            </a:r>
            <a:r>
              <a:rPr lang="en-US" b="1" dirty="0" err="1"/>
              <a:t>Kliniklerde</a:t>
            </a:r>
            <a:r>
              <a:rPr lang="en-US" b="1" dirty="0"/>
              <a:t> </a:t>
            </a:r>
            <a:r>
              <a:rPr lang="en-US" b="1" dirty="0" err="1"/>
              <a:t>Kritik</a:t>
            </a:r>
            <a:r>
              <a:rPr lang="en-US" b="1" dirty="0"/>
              <a:t> Organ </a:t>
            </a:r>
            <a:r>
              <a:rPr lang="en-US" b="1" dirty="0" err="1"/>
              <a:t>Konturlaması</a:t>
            </a:r>
            <a:r>
              <a:rPr lang="en-US" b="1" dirty="0"/>
              <a:t> </a:t>
            </a:r>
            <a:r>
              <a:rPr lang="en-US" b="1" dirty="0" err="1"/>
              <a:t>Yapamaz</a:t>
            </a:r>
            <a:r>
              <a:rPr lang="en-US" b="1" dirty="0"/>
              <a:t> (</a:t>
            </a:r>
            <a:r>
              <a:rPr lang="en-US" b="1" dirty="0" err="1"/>
              <a:t>Yapmamalı</a:t>
            </a:r>
            <a:r>
              <a:rPr lang="en-US" b="1" dirty="0"/>
              <a:t>!)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3E72F-2BFC-1D88-B63D-B25094296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0561"/>
            <a:ext cx="9144000" cy="1655762"/>
          </a:xfrm>
        </p:spPr>
        <p:txBody>
          <a:bodyPr/>
          <a:lstStyle/>
          <a:p>
            <a:r>
              <a:rPr lang="en-US" dirty="0"/>
              <a:t>Dr. Ayşe </a:t>
            </a:r>
            <a:r>
              <a:rPr lang="en-US" dirty="0" err="1"/>
              <a:t>Altınok</a:t>
            </a:r>
            <a:endParaRPr lang="en-US" dirty="0"/>
          </a:p>
          <a:p>
            <a:r>
              <a:rPr lang="en-US" dirty="0" err="1"/>
              <a:t>Altınbaş</a:t>
            </a:r>
            <a:r>
              <a:rPr lang="en-US" dirty="0"/>
              <a:t> </a:t>
            </a:r>
            <a:r>
              <a:rPr lang="en-US" dirty="0" err="1"/>
              <a:t>Üniversitesi</a:t>
            </a:r>
            <a:r>
              <a:rPr lang="en-US" dirty="0"/>
              <a:t> Medical Park </a:t>
            </a:r>
            <a:r>
              <a:rPr lang="en-US" dirty="0" err="1"/>
              <a:t>Bahçelievler</a:t>
            </a:r>
            <a:r>
              <a:rPr lang="en-US" dirty="0"/>
              <a:t> </a:t>
            </a:r>
            <a:r>
              <a:rPr lang="en-US" dirty="0" err="1"/>
              <a:t>Hastanesi</a:t>
            </a:r>
            <a:r>
              <a:rPr lang="en-US" dirty="0"/>
              <a:t> </a:t>
            </a:r>
          </a:p>
          <a:p>
            <a:r>
              <a:rPr lang="en-US" dirty="0" err="1"/>
              <a:t>Radyasyon</a:t>
            </a:r>
            <a:r>
              <a:rPr lang="en-US" dirty="0"/>
              <a:t> </a:t>
            </a:r>
            <a:r>
              <a:rPr lang="en-US" dirty="0" err="1"/>
              <a:t>Onkolojisi</a:t>
            </a:r>
            <a:r>
              <a:rPr lang="en-US" dirty="0"/>
              <a:t> </a:t>
            </a:r>
            <a:r>
              <a:rPr lang="en-US" dirty="0" err="1"/>
              <a:t>Kliniği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2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EB67-E101-D0AB-4280-E57E7F8AA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Yapay</a:t>
            </a:r>
            <a:r>
              <a:rPr lang="en-US" dirty="0"/>
              <a:t> </a:t>
            </a:r>
            <a:r>
              <a:rPr lang="en-US" dirty="0" err="1"/>
              <a:t>Zeka</a:t>
            </a:r>
            <a:r>
              <a:rPr lang="en-US" dirty="0"/>
              <a:t> </a:t>
            </a:r>
            <a:r>
              <a:rPr lang="en-US" dirty="0" err="1"/>
              <a:t>Kullanımı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D3AEC3-A898-9B81-C09D-A768F4277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502" y="1988935"/>
            <a:ext cx="7302911" cy="4047778"/>
          </a:xfrm>
        </p:spPr>
      </p:pic>
    </p:spTree>
    <p:extLst>
      <p:ext uri="{BB962C8B-B14F-4D97-AF65-F5344CB8AC3E}">
        <p14:creationId xmlns:p14="http://schemas.microsoft.com/office/powerpoint/2010/main" val="3657256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3C51-FF6C-1074-F5B2-7249BB3B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Yapay</a:t>
            </a:r>
            <a:r>
              <a:rPr lang="en-US" dirty="0"/>
              <a:t> </a:t>
            </a:r>
            <a:r>
              <a:rPr lang="en-US" dirty="0" err="1"/>
              <a:t>Zeka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DF2FB-50BC-F4C0-53D6-F273FAC02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943" y="1690688"/>
            <a:ext cx="6774426" cy="453658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4EFC8D-CE61-3C40-2165-C168437F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185" y="1868129"/>
            <a:ext cx="4643260" cy="40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54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1A529-BCAD-ECAF-18ED-18149F5B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AEF495-08DA-7A6C-5E6E-814373D49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016088" cy="373412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6D452D-385D-B905-501A-115AFCCB7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864" y="1224046"/>
            <a:ext cx="9316583" cy="46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92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9B55-EA86-8154-D56B-8C052B3C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Zaman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0589B8-D15E-38AE-549B-1D2DF3F75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7926" y="1833109"/>
            <a:ext cx="6961235" cy="39627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9048E-4428-9304-4B13-600427A29807}"/>
              </a:ext>
            </a:extLst>
          </p:cNvPr>
          <p:cNvSpPr txBox="1"/>
          <p:nvPr/>
        </p:nvSpPr>
        <p:spPr>
          <a:xfrm>
            <a:off x="8096866" y="3168133"/>
            <a:ext cx="3642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7 CTV+ 11 OAR 60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r>
              <a:rPr lang="en-US" dirty="0">
                <a:highlight>
                  <a:srgbClr val="FFFF00"/>
                </a:highlight>
              </a:rPr>
              <a:t>/ 15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(ESTRO </a:t>
            </a:r>
            <a:r>
              <a:rPr lang="en-US" dirty="0" err="1"/>
              <a:t>rehberi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B4727-D16A-62B7-901B-019C96BC5235}"/>
              </a:ext>
            </a:extLst>
          </p:cNvPr>
          <p:cNvSpPr txBox="1"/>
          <p:nvPr/>
        </p:nvSpPr>
        <p:spPr>
          <a:xfrm>
            <a:off x="8096865" y="2189823"/>
            <a:ext cx="3456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CTV+ 6 OAR 40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r>
              <a:rPr lang="en-US" dirty="0">
                <a:highlight>
                  <a:srgbClr val="FFFF00"/>
                </a:highlight>
              </a:rPr>
              <a:t>/ 10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(RTOG </a:t>
            </a:r>
            <a:r>
              <a:rPr lang="en-US" dirty="0" err="1"/>
              <a:t>rehberi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0C740-A31A-DF88-B5B5-D75406B42FCC}"/>
              </a:ext>
            </a:extLst>
          </p:cNvPr>
          <p:cNvSpPr txBox="1"/>
          <p:nvPr/>
        </p:nvSpPr>
        <p:spPr>
          <a:xfrm>
            <a:off x="8096866" y="4114180"/>
            <a:ext cx="3256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CTV 20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r>
              <a:rPr lang="en-US" dirty="0">
                <a:highlight>
                  <a:srgbClr val="FFFF00"/>
                </a:highlight>
              </a:rPr>
              <a:t>/ 10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(RTOG </a:t>
            </a:r>
            <a:r>
              <a:rPr lang="en-US" dirty="0" err="1"/>
              <a:t>rehberi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3234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65327-0DCB-12E3-9D1F-EAD53B03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Yapay</a:t>
            </a:r>
            <a:r>
              <a:rPr lang="en-US" dirty="0"/>
              <a:t> </a:t>
            </a:r>
            <a:r>
              <a:rPr lang="en-US" dirty="0" err="1"/>
              <a:t>Zeka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Kazanım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0466D0-8A1F-A341-5A5C-32F95B4DF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8932" y="1759411"/>
            <a:ext cx="5562470" cy="4351338"/>
          </a:xfr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43E28D-2AEE-B317-E8D8-215E260D7722}"/>
              </a:ext>
            </a:extLst>
          </p:cNvPr>
          <p:cNvSpPr/>
          <p:nvPr/>
        </p:nvSpPr>
        <p:spPr>
          <a:xfrm>
            <a:off x="3372464" y="2517059"/>
            <a:ext cx="550607" cy="3441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96DE3-8298-89CC-9811-FD43F1D818D9}"/>
              </a:ext>
            </a:extLst>
          </p:cNvPr>
          <p:cNvSpPr/>
          <p:nvPr/>
        </p:nvSpPr>
        <p:spPr>
          <a:xfrm>
            <a:off x="5619135" y="2517059"/>
            <a:ext cx="550607" cy="3441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8559C-831B-9E48-721B-3E0DC55DBDAD}"/>
              </a:ext>
            </a:extLst>
          </p:cNvPr>
          <p:cNvSpPr txBox="1"/>
          <p:nvPr/>
        </p:nvSpPr>
        <p:spPr>
          <a:xfrm>
            <a:off x="6941574" y="1948933"/>
            <a:ext cx="4231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Günlük</a:t>
            </a:r>
            <a:r>
              <a:rPr lang="en-US" dirty="0"/>
              <a:t> hasta </a:t>
            </a:r>
            <a:r>
              <a:rPr lang="en-US" dirty="0" err="1"/>
              <a:t>konturlama</a:t>
            </a:r>
            <a:r>
              <a:rPr lang="en-US" dirty="0"/>
              <a:t> </a:t>
            </a:r>
            <a:r>
              <a:rPr lang="en-US" dirty="0" err="1"/>
              <a:t>sayısında</a:t>
            </a:r>
            <a:r>
              <a:rPr lang="en-US" dirty="0"/>
              <a:t> </a:t>
            </a:r>
            <a:r>
              <a:rPr lang="en-US" dirty="0" err="1"/>
              <a:t>artış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	ZAMAN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66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76D7-9904-EB72-0923-A9A48A05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Yapay</a:t>
            </a:r>
            <a:r>
              <a:rPr lang="en-US" dirty="0"/>
              <a:t> </a:t>
            </a:r>
            <a:r>
              <a:rPr lang="en-US" dirty="0" err="1"/>
              <a:t>Zeka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Kazanım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DDFB3-00B2-8943-4605-C859585FDA09}"/>
              </a:ext>
            </a:extLst>
          </p:cNvPr>
          <p:cNvSpPr txBox="1"/>
          <p:nvPr/>
        </p:nvSpPr>
        <p:spPr>
          <a:xfrm>
            <a:off x="8868696" y="1809135"/>
            <a:ext cx="2485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Doğruluk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08D9F5-FAFE-7850-FF45-DED046D59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300" y="2026532"/>
            <a:ext cx="7108481" cy="4043184"/>
          </a:xfrm>
        </p:spPr>
      </p:pic>
    </p:spTree>
    <p:extLst>
      <p:ext uri="{BB962C8B-B14F-4D97-AF65-F5344CB8AC3E}">
        <p14:creationId xmlns:p14="http://schemas.microsoft.com/office/powerpoint/2010/main" val="2173780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10DC-C1AC-B130-4929-16A102AF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Maliyet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59778-6E05-5FE7-3F10-DC5E6AB2D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Tekniker</a:t>
            </a:r>
            <a:r>
              <a:rPr lang="en-US" dirty="0"/>
              <a:t> </a:t>
            </a:r>
            <a:r>
              <a:rPr lang="en-US" dirty="0" err="1"/>
              <a:t>maliyeti</a:t>
            </a:r>
            <a:r>
              <a:rPr lang="en-US" dirty="0"/>
              <a:t> (</a:t>
            </a:r>
            <a:r>
              <a:rPr lang="en-US" dirty="0" err="1"/>
              <a:t>Koç</a:t>
            </a:r>
            <a:r>
              <a:rPr lang="en-US" dirty="0"/>
              <a:t> </a:t>
            </a:r>
            <a:r>
              <a:rPr lang="en-US" dirty="0" err="1"/>
              <a:t>Üniv</a:t>
            </a:r>
            <a:r>
              <a:rPr lang="en-US" dirty="0"/>
              <a:t>. </a:t>
            </a:r>
            <a:r>
              <a:rPr lang="en-US" dirty="0" err="1"/>
              <a:t>hariç</a:t>
            </a:r>
            <a:r>
              <a:rPr lang="en-US" dirty="0"/>
              <a:t>!) –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düşük</a:t>
            </a:r>
            <a:r>
              <a:rPr lang="en-US" dirty="0"/>
              <a:t> 35.000 </a:t>
            </a:r>
            <a:r>
              <a:rPr lang="en-US" dirty="0" err="1"/>
              <a:t>tl</a:t>
            </a:r>
            <a:endParaRPr lang="en-US" dirty="0"/>
          </a:p>
          <a:p>
            <a:r>
              <a:rPr lang="en-US" dirty="0" err="1"/>
              <a:t>Ayda</a:t>
            </a:r>
            <a:r>
              <a:rPr lang="en-US" dirty="0"/>
              <a:t> 100 </a:t>
            </a:r>
            <a:r>
              <a:rPr lang="en-US" dirty="0" err="1"/>
              <a:t>hastanın</a:t>
            </a:r>
            <a:r>
              <a:rPr lang="en-US" dirty="0"/>
              <a:t> </a:t>
            </a:r>
            <a:r>
              <a:rPr lang="en-US" dirty="0" err="1"/>
              <a:t>konturlama</a:t>
            </a:r>
            <a:r>
              <a:rPr lang="en-US" dirty="0"/>
              <a:t> </a:t>
            </a:r>
            <a:r>
              <a:rPr lang="en-US" dirty="0" err="1"/>
              <a:t>maliyeti</a:t>
            </a:r>
            <a:r>
              <a:rPr lang="en-US" dirty="0"/>
              <a:t> </a:t>
            </a:r>
            <a:r>
              <a:rPr lang="en-US" dirty="0" err="1"/>
              <a:t>ortalama</a:t>
            </a:r>
            <a:r>
              <a:rPr lang="en-US" dirty="0"/>
              <a:t> ?? </a:t>
            </a:r>
            <a:r>
              <a:rPr lang="en-US" dirty="0" err="1"/>
              <a:t>Rekabetle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5634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8CF438-8593-ABA6-1869-BEB862EF4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134" y="555475"/>
            <a:ext cx="8624550" cy="574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10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CA3A14-1AFB-DB5F-7A43-75F0707CC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084" y="560440"/>
            <a:ext cx="4573873" cy="49250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07A8D-2627-6817-5E0C-71B41AD60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052" y="831935"/>
            <a:ext cx="5877529" cy="43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77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DDEBC-0391-960C-8FF2-FB0F28690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78" y="209206"/>
            <a:ext cx="2531472" cy="3169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872B8-4D4F-357E-36F7-878207A46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152" y="164608"/>
            <a:ext cx="3330229" cy="3452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91057-DF87-2FD7-7F85-137C9FC94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976" y="209206"/>
            <a:ext cx="2622729" cy="3546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8F9E07-08B8-BF04-F2F8-4FE77A15E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605" y="3010131"/>
            <a:ext cx="3825572" cy="3177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DDD925-2B3D-27DE-1A08-0EDF0280F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620" y="3010131"/>
            <a:ext cx="4002007" cy="35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9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2" name="AutoShape 5"/>
          <p:cNvSpPr>
            <a:spLocks/>
          </p:cNvSpPr>
          <p:nvPr/>
        </p:nvSpPr>
        <p:spPr bwMode="auto">
          <a:xfrm>
            <a:off x="6860440" y="1732168"/>
            <a:ext cx="3228901" cy="3224213"/>
          </a:xfrm>
          <a:custGeom>
            <a:avLst/>
            <a:gdLst>
              <a:gd name="T0" fmla="*/ 264374628 w 19679"/>
              <a:gd name="T1" fmla="*/ 290196764 h 19679"/>
              <a:gd name="T2" fmla="*/ 264374628 w 19679"/>
              <a:gd name="T3" fmla="*/ 290196764 h 19679"/>
              <a:gd name="T4" fmla="*/ 264374628 w 19679"/>
              <a:gd name="T5" fmla="*/ 290196764 h 19679"/>
              <a:gd name="T6" fmla="*/ 264374628 w 19679"/>
              <a:gd name="T7" fmla="*/ 290196764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5B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0666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RTT</a:t>
            </a:r>
            <a:endParaRPr lang="zh-CN" altLang="en-US" sz="10666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10136193" y="3210676"/>
            <a:ext cx="976313" cy="974725"/>
            <a:chOff x="0" y="0"/>
            <a:chExt cx="976313" cy="974725"/>
          </a:xfrm>
        </p:grpSpPr>
        <p:sp>
          <p:nvSpPr>
            <p:cNvPr id="21543" name="AutoShape 8"/>
            <p:cNvSpPr>
              <a:spLocks/>
            </p:cNvSpPr>
            <p:nvPr/>
          </p:nvSpPr>
          <p:spPr bwMode="auto">
            <a:xfrm>
              <a:off x="0" y="0"/>
              <a:ext cx="976313" cy="974725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82582D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21544" name="Group 9"/>
            <p:cNvGrpSpPr>
              <a:grpSpLocks/>
            </p:cNvGrpSpPr>
            <p:nvPr/>
          </p:nvGrpSpPr>
          <p:grpSpPr bwMode="auto">
            <a:xfrm>
              <a:off x="93703" y="73342"/>
              <a:ext cx="788906" cy="828040"/>
              <a:chOff x="0" y="0"/>
              <a:chExt cx="788906" cy="828040"/>
            </a:xfrm>
          </p:grpSpPr>
          <p:sp>
            <p:nvSpPr>
              <p:cNvPr id="21545" name="AutoShape 10"/>
              <p:cNvSpPr>
                <a:spLocks/>
              </p:cNvSpPr>
              <p:nvPr/>
            </p:nvSpPr>
            <p:spPr bwMode="auto">
              <a:xfrm>
                <a:off x="-40" y="20321"/>
                <a:ext cx="788987" cy="787400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82582D"/>
              </a:solidFill>
              <a:ln w="12700" cap="flat" cmpd="sng">
                <a:solidFill>
                  <a:srgbClr val="82582D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21546" name="AutoShape 11"/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zh-CN" altLang="zh-CN" sz="4800" b="1" dirty="0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3</a:t>
                </a:r>
                <a:endParaRPr lang="zh-CN" altLang="zh-CN" dirty="0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21512" name="Group 12"/>
          <p:cNvGrpSpPr>
            <a:grpSpLocks/>
          </p:cNvGrpSpPr>
          <p:nvPr/>
        </p:nvGrpSpPr>
        <p:grpSpPr bwMode="auto">
          <a:xfrm>
            <a:off x="9472160" y="4402896"/>
            <a:ext cx="976313" cy="974725"/>
            <a:chOff x="0" y="0"/>
            <a:chExt cx="976313" cy="974725"/>
          </a:xfrm>
        </p:grpSpPr>
        <p:sp>
          <p:nvSpPr>
            <p:cNvPr id="21539" name="AutoShape 13"/>
            <p:cNvSpPr>
              <a:spLocks/>
            </p:cNvSpPr>
            <p:nvPr/>
          </p:nvSpPr>
          <p:spPr bwMode="auto">
            <a:xfrm>
              <a:off x="0" y="0"/>
              <a:ext cx="976313" cy="974725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7E822E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21540" name="Group 14"/>
            <p:cNvGrpSpPr>
              <a:grpSpLocks/>
            </p:cNvGrpSpPr>
            <p:nvPr/>
          </p:nvGrpSpPr>
          <p:grpSpPr bwMode="auto">
            <a:xfrm>
              <a:off x="93703" y="73342"/>
              <a:ext cx="788906" cy="828040"/>
              <a:chOff x="0" y="0"/>
              <a:chExt cx="788906" cy="828040"/>
            </a:xfrm>
          </p:grpSpPr>
          <p:sp>
            <p:nvSpPr>
              <p:cNvPr id="21541" name="AutoShape 15"/>
              <p:cNvSpPr>
                <a:spLocks/>
              </p:cNvSpPr>
              <p:nvPr/>
            </p:nvSpPr>
            <p:spPr bwMode="auto">
              <a:xfrm>
                <a:off x="0" y="20208"/>
                <a:ext cx="788906" cy="787624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7E822E">
                  <a:alpha val="69019"/>
                </a:srgbClr>
              </a:solidFill>
              <a:ln w="12700" cap="flat" cmpd="sng">
                <a:solidFill>
                  <a:srgbClr val="7E822E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21542" name="AutoShape 16"/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zh-CN" altLang="zh-CN" sz="4800" b="1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4</a:t>
                </a:r>
                <a:endParaRPr lang="zh-CN" altLang="zh-CN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21513" name="Group 17"/>
          <p:cNvGrpSpPr>
            <a:grpSpLocks/>
          </p:cNvGrpSpPr>
          <p:nvPr/>
        </p:nvGrpSpPr>
        <p:grpSpPr bwMode="auto">
          <a:xfrm>
            <a:off x="9960318" y="1972038"/>
            <a:ext cx="976313" cy="976313"/>
            <a:chOff x="0" y="0"/>
            <a:chExt cx="976313" cy="976313"/>
          </a:xfrm>
        </p:grpSpPr>
        <p:sp>
          <p:nvSpPr>
            <p:cNvPr id="21535" name="AutoShape 18"/>
            <p:cNvSpPr>
              <a:spLocks/>
            </p:cNvSpPr>
            <p:nvPr/>
          </p:nvSpPr>
          <p:spPr bwMode="auto">
            <a:xfrm>
              <a:off x="0" y="0"/>
              <a:ext cx="976313" cy="976313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78A82C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21536" name="Group 19"/>
            <p:cNvGrpSpPr>
              <a:grpSpLocks/>
            </p:cNvGrpSpPr>
            <p:nvPr/>
          </p:nvGrpSpPr>
          <p:grpSpPr bwMode="auto">
            <a:xfrm>
              <a:off x="93703" y="74135"/>
              <a:ext cx="788906" cy="828041"/>
              <a:chOff x="0" y="0"/>
              <a:chExt cx="788906" cy="828040"/>
            </a:xfrm>
          </p:grpSpPr>
          <p:sp>
            <p:nvSpPr>
              <p:cNvPr id="21537" name="AutoShape 20"/>
              <p:cNvSpPr>
                <a:spLocks/>
              </p:cNvSpPr>
              <p:nvPr/>
            </p:nvSpPr>
            <p:spPr bwMode="auto">
              <a:xfrm>
                <a:off x="0" y="19567"/>
                <a:ext cx="788906" cy="788906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78A82C">
                  <a:alpha val="69019"/>
                </a:srgbClr>
              </a:solidFill>
              <a:ln w="12700" cap="flat" cmpd="sng">
                <a:solidFill>
                  <a:srgbClr val="78A82C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21538" name="AutoShape 21"/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zh-CN" altLang="zh-CN" sz="4800" b="1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2</a:t>
                </a:r>
                <a:endParaRPr lang="zh-CN" altLang="zh-CN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21514" name="Group 22"/>
          <p:cNvGrpSpPr>
            <a:grpSpLocks/>
          </p:cNvGrpSpPr>
          <p:nvPr/>
        </p:nvGrpSpPr>
        <p:grpSpPr bwMode="auto">
          <a:xfrm>
            <a:off x="8038273" y="4999486"/>
            <a:ext cx="976312" cy="976313"/>
            <a:chOff x="0" y="0"/>
            <a:chExt cx="976313" cy="976313"/>
          </a:xfrm>
        </p:grpSpPr>
        <p:sp>
          <p:nvSpPr>
            <p:cNvPr id="21531" name="AutoShape 23"/>
            <p:cNvSpPr>
              <a:spLocks/>
            </p:cNvSpPr>
            <p:nvPr/>
          </p:nvSpPr>
          <p:spPr bwMode="auto">
            <a:xfrm>
              <a:off x="0" y="0"/>
              <a:ext cx="976313" cy="976313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E99000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21532" name="Group 24"/>
            <p:cNvGrpSpPr>
              <a:grpSpLocks/>
            </p:cNvGrpSpPr>
            <p:nvPr/>
          </p:nvGrpSpPr>
          <p:grpSpPr bwMode="auto">
            <a:xfrm>
              <a:off x="93703" y="74135"/>
              <a:ext cx="788906" cy="828041"/>
              <a:chOff x="0" y="0"/>
              <a:chExt cx="788906" cy="828040"/>
            </a:xfrm>
          </p:grpSpPr>
          <p:sp>
            <p:nvSpPr>
              <p:cNvPr id="21533" name="AutoShape 25"/>
              <p:cNvSpPr>
                <a:spLocks/>
              </p:cNvSpPr>
              <p:nvPr/>
            </p:nvSpPr>
            <p:spPr bwMode="auto">
              <a:xfrm>
                <a:off x="-41" y="19528"/>
                <a:ext cx="788989" cy="788986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E99000"/>
              </a:solidFill>
              <a:ln w="12700" cap="flat" cmpd="sng">
                <a:solidFill>
                  <a:srgbClr val="E99000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21534" name="AutoShape 26"/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zh-CN" altLang="zh-CN" sz="4800" b="1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5</a:t>
                </a:r>
                <a:endParaRPr lang="zh-CN" altLang="zh-CN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21515" name="Group 27"/>
          <p:cNvGrpSpPr>
            <a:grpSpLocks/>
          </p:cNvGrpSpPr>
          <p:nvPr/>
        </p:nvGrpSpPr>
        <p:grpSpPr bwMode="auto">
          <a:xfrm>
            <a:off x="9119212" y="1091340"/>
            <a:ext cx="976313" cy="976313"/>
            <a:chOff x="0" y="0"/>
            <a:chExt cx="976313" cy="976313"/>
          </a:xfrm>
        </p:grpSpPr>
        <p:sp>
          <p:nvSpPr>
            <p:cNvPr id="21527" name="AutoShape 28"/>
            <p:cNvSpPr>
              <a:spLocks/>
            </p:cNvSpPr>
            <p:nvPr/>
          </p:nvSpPr>
          <p:spPr bwMode="auto">
            <a:xfrm>
              <a:off x="0" y="0"/>
              <a:ext cx="976313" cy="976313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EC7690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21528" name="Group 29"/>
            <p:cNvGrpSpPr>
              <a:grpSpLocks/>
            </p:cNvGrpSpPr>
            <p:nvPr/>
          </p:nvGrpSpPr>
          <p:grpSpPr bwMode="auto">
            <a:xfrm>
              <a:off x="93703" y="74135"/>
              <a:ext cx="788906" cy="828041"/>
              <a:chOff x="0" y="0"/>
              <a:chExt cx="788906" cy="828040"/>
            </a:xfrm>
          </p:grpSpPr>
          <p:sp>
            <p:nvSpPr>
              <p:cNvPr id="21529" name="AutoShape 30"/>
              <p:cNvSpPr>
                <a:spLocks/>
              </p:cNvSpPr>
              <p:nvPr/>
            </p:nvSpPr>
            <p:spPr bwMode="auto">
              <a:xfrm>
                <a:off x="-40" y="19528"/>
                <a:ext cx="788987" cy="788986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EC7690">
                  <a:alpha val="69019"/>
                </a:srgbClr>
              </a:solidFill>
              <a:ln w="12700" cap="flat" cmpd="sng">
                <a:solidFill>
                  <a:srgbClr val="EC7690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21530" name="AutoShape 31"/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zh-CN" altLang="zh-CN" sz="4800" b="1" dirty="0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1</a:t>
                </a:r>
                <a:endParaRPr lang="zh-CN" altLang="zh-CN" dirty="0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" name="AutoShape 37"/>
          <p:cNvSpPr>
            <a:spLocks/>
          </p:cNvSpPr>
          <p:nvPr/>
        </p:nvSpPr>
        <p:spPr bwMode="auto">
          <a:xfrm>
            <a:off x="3785332" y="3994629"/>
            <a:ext cx="2112235" cy="5222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600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SERVİS MÜHENDİSLERİ</a:t>
            </a:r>
            <a:endParaRPr lang="zh-CN" altLang="en-US" sz="1600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1517" name="AutoShape 38"/>
          <p:cNvSpPr>
            <a:spLocks/>
          </p:cNvSpPr>
          <p:nvPr/>
        </p:nvSpPr>
        <p:spPr bwMode="auto">
          <a:xfrm>
            <a:off x="7558250" y="6067101"/>
            <a:ext cx="2106249" cy="54153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600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</a:rPr>
              <a:t>HASTA DANIŞMANLARI</a:t>
            </a:r>
            <a:endParaRPr lang="zh-CN" altLang="en-US" sz="1600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</a:endParaRPr>
          </a:p>
        </p:txBody>
      </p:sp>
      <p:sp>
        <p:nvSpPr>
          <p:cNvPr id="17422" name="AutoShape 39"/>
          <p:cNvSpPr>
            <a:spLocks/>
          </p:cNvSpPr>
          <p:nvPr/>
        </p:nvSpPr>
        <p:spPr bwMode="auto">
          <a:xfrm>
            <a:off x="10974046" y="1800508"/>
            <a:ext cx="1192245" cy="83178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333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MEDİKAL FİZİK UZMANI</a:t>
            </a:r>
            <a:endParaRPr lang="zh-CN" altLang="en-US" sz="1333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</a:endParaRPr>
          </a:p>
        </p:txBody>
      </p:sp>
      <p:sp>
        <p:nvSpPr>
          <p:cNvPr id="21519" name="AutoShape 40"/>
          <p:cNvSpPr>
            <a:spLocks/>
          </p:cNvSpPr>
          <p:nvPr/>
        </p:nvSpPr>
        <p:spPr bwMode="auto">
          <a:xfrm>
            <a:off x="10189187" y="596835"/>
            <a:ext cx="1192245" cy="78887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467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</a:rPr>
              <a:t>DOKTOR</a:t>
            </a:r>
            <a:endParaRPr lang="zh-CN" altLang="en-US" sz="1467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</a:endParaRPr>
          </a:p>
        </p:txBody>
      </p:sp>
      <p:sp>
        <p:nvSpPr>
          <p:cNvPr id="17424" name="AutoShape 41"/>
          <p:cNvSpPr>
            <a:spLocks/>
          </p:cNvSpPr>
          <p:nvPr/>
        </p:nvSpPr>
        <p:spPr bwMode="auto">
          <a:xfrm>
            <a:off x="10362715" y="5239507"/>
            <a:ext cx="1794520" cy="73629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333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</a:rPr>
              <a:t>RADYOTERAPİ HEMŞİRESİ</a:t>
            </a:r>
            <a:endParaRPr lang="zh-CN" altLang="en-US" sz="1333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</a:endParaRPr>
          </a:p>
        </p:txBody>
      </p:sp>
      <p:sp>
        <p:nvSpPr>
          <p:cNvPr id="21521" name="AutoShape 42"/>
          <p:cNvSpPr>
            <a:spLocks/>
          </p:cNvSpPr>
          <p:nvPr/>
        </p:nvSpPr>
        <p:spPr bwMode="auto">
          <a:xfrm>
            <a:off x="11134705" y="3284019"/>
            <a:ext cx="1079497" cy="82804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400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DİĞER RTTLER</a:t>
            </a:r>
            <a:endParaRPr lang="zh-CN" altLang="en-US" sz="1400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</a:endParaRPr>
          </a:p>
        </p:txBody>
      </p:sp>
      <p:sp>
        <p:nvSpPr>
          <p:cNvPr id="49" name="AutoShape 37">
            <a:extLst>
              <a:ext uri="{FF2B5EF4-FFF2-40B4-BE49-F238E27FC236}">
                <a16:creationId xmlns:a16="http://schemas.microsoft.com/office/drawing/2014/main" id="{F2DB24F6-3EF8-455A-A518-D810F6A667F2}"/>
              </a:ext>
            </a:extLst>
          </p:cNvPr>
          <p:cNvSpPr>
            <a:spLocks/>
          </p:cNvSpPr>
          <p:nvPr/>
        </p:nvSpPr>
        <p:spPr bwMode="auto">
          <a:xfrm>
            <a:off x="3407729" y="2524760"/>
            <a:ext cx="1841500" cy="3907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600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HASTA</a:t>
            </a:r>
            <a:endParaRPr lang="zh-CN" altLang="en-US" sz="1600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5" name="AutoShape 37">
            <a:extLst>
              <a:ext uri="{FF2B5EF4-FFF2-40B4-BE49-F238E27FC236}">
                <a16:creationId xmlns:a16="http://schemas.microsoft.com/office/drawing/2014/main" id="{57B84D34-FC04-48E9-827D-8E14031ED2B5}"/>
              </a:ext>
            </a:extLst>
          </p:cNvPr>
          <p:cNvSpPr>
            <a:spLocks/>
          </p:cNvSpPr>
          <p:nvPr/>
        </p:nvSpPr>
        <p:spPr bwMode="auto">
          <a:xfrm>
            <a:off x="4710642" y="924410"/>
            <a:ext cx="1841500" cy="5222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600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HASTA YAKINLARI</a:t>
            </a:r>
            <a:endParaRPr lang="zh-CN" altLang="en-US" sz="1600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7" name="AutoShape 37">
            <a:extLst>
              <a:ext uri="{FF2B5EF4-FFF2-40B4-BE49-F238E27FC236}">
                <a16:creationId xmlns:a16="http://schemas.microsoft.com/office/drawing/2014/main" id="{2DF1E2AF-76CB-41DC-BC1C-6862B2A993E4}"/>
              </a:ext>
            </a:extLst>
          </p:cNvPr>
          <p:cNvSpPr>
            <a:spLocks/>
          </p:cNvSpPr>
          <p:nvPr/>
        </p:nvSpPr>
        <p:spPr bwMode="auto">
          <a:xfrm>
            <a:off x="7326749" y="149667"/>
            <a:ext cx="1841500" cy="5222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600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HASTANE YÖNETİMİ</a:t>
            </a:r>
            <a:endParaRPr lang="zh-CN" altLang="en-US" sz="1600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8" name="AutoShape 37">
            <a:extLst>
              <a:ext uri="{FF2B5EF4-FFF2-40B4-BE49-F238E27FC236}">
                <a16:creationId xmlns:a16="http://schemas.microsoft.com/office/drawing/2014/main" id="{08D47747-331A-491D-8149-C5C07EE586C4}"/>
              </a:ext>
            </a:extLst>
          </p:cNvPr>
          <p:cNvSpPr>
            <a:spLocks/>
          </p:cNvSpPr>
          <p:nvPr/>
        </p:nvSpPr>
        <p:spPr bwMode="auto">
          <a:xfrm>
            <a:off x="4778543" y="5284071"/>
            <a:ext cx="1841500" cy="65913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altLang="zh-CN" sz="1600" b="1" dirty="0">
                <a:solidFill>
                  <a:schemeClr val="tx1"/>
                </a:solidFill>
                <a:latin typeface="Bodoni MT Black" panose="02070A03080606020203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DİĞER TIBBİ BİRİMLER</a:t>
            </a:r>
            <a:endParaRPr lang="zh-CN" altLang="en-US" sz="1600" b="1" dirty="0">
              <a:solidFill>
                <a:schemeClr val="tx1"/>
              </a:solidFill>
              <a:latin typeface="Bodoni MT Black" panose="02070A03080606020203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84" name="Group 27">
            <a:extLst>
              <a:ext uri="{FF2B5EF4-FFF2-40B4-BE49-F238E27FC236}">
                <a16:creationId xmlns:a16="http://schemas.microsoft.com/office/drawing/2014/main" id="{AB3406DF-3BF0-49E8-A0D2-84F560707055}"/>
              </a:ext>
            </a:extLst>
          </p:cNvPr>
          <p:cNvGrpSpPr>
            <a:grpSpLocks/>
          </p:cNvGrpSpPr>
          <p:nvPr/>
        </p:nvGrpSpPr>
        <p:grpSpPr bwMode="auto">
          <a:xfrm>
            <a:off x="6813748" y="4585468"/>
            <a:ext cx="976313" cy="976313"/>
            <a:chOff x="0" y="0"/>
            <a:chExt cx="976313" cy="976313"/>
          </a:xfrm>
        </p:grpSpPr>
        <p:sp>
          <p:nvSpPr>
            <p:cNvPr id="85" name="AutoShape 28">
              <a:extLst>
                <a:ext uri="{FF2B5EF4-FFF2-40B4-BE49-F238E27FC236}">
                  <a16:creationId xmlns:a16="http://schemas.microsoft.com/office/drawing/2014/main" id="{AF65EF83-4159-4D48-9C67-2349FBF7A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76313" cy="976313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EC7690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86" name="Group 29">
              <a:extLst>
                <a:ext uri="{FF2B5EF4-FFF2-40B4-BE49-F238E27FC236}">
                  <a16:creationId xmlns:a16="http://schemas.microsoft.com/office/drawing/2014/main" id="{9CD139E7-6FA7-4C5C-A897-605A124358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03" y="74135"/>
              <a:ext cx="788906" cy="828041"/>
              <a:chOff x="0" y="0"/>
              <a:chExt cx="788906" cy="828040"/>
            </a:xfrm>
          </p:grpSpPr>
          <p:sp>
            <p:nvSpPr>
              <p:cNvPr id="87" name="AutoShape 30">
                <a:extLst>
                  <a:ext uri="{FF2B5EF4-FFF2-40B4-BE49-F238E27FC236}">
                    <a16:creationId xmlns:a16="http://schemas.microsoft.com/office/drawing/2014/main" id="{1A2E3CC2-5227-460A-961F-8C3131E83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19528"/>
                <a:ext cx="788987" cy="788986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EC7690">
                  <a:alpha val="69019"/>
                </a:srgbClr>
              </a:solidFill>
              <a:ln w="12700" cap="flat" cmpd="sng">
                <a:solidFill>
                  <a:srgbClr val="EC7690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88" name="AutoShape 31">
                <a:extLst>
                  <a:ext uri="{FF2B5EF4-FFF2-40B4-BE49-F238E27FC236}">
                    <a16:creationId xmlns:a16="http://schemas.microsoft.com/office/drawing/2014/main" id="{3D12CA74-D089-41A5-B577-58BFCC6CF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tr-TR" altLang="zh-CN" sz="4800" b="1" dirty="0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6</a:t>
                </a:r>
                <a:endParaRPr lang="zh-CN" altLang="zh-CN" dirty="0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94" name="Group 17">
            <a:extLst>
              <a:ext uri="{FF2B5EF4-FFF2-40B4-BE49-F238E27FC236}">
                <a16:creationId xmlns:a16="http://schemas.microsoft.com/office/drawing/2014/main" id="{ECD5D28D-B1FA-4781-8C49-36BA865A6719}"/>
              </a:ext>
            </a:extLst>
          </p:cNvPr>
          <p:cNvGrpSpPr>
            <a:grpSpLocks/>
          </p:cNvGrpSpPr>
          <p:nvPr/>
        </p:nvGrpSpPr>
        <p:grpSpPr bwMode="auto">
          <a:xfrm>
            <a:off x="5991272" y="3628806"/>
            <a:ext cx="976313" cy="976313"/>
            <a:chOff x="0" y="0"/>
            <a:chExt cx="976313" cy="976313"/>
          </a:xfrm>
        </p:grpSpPr>
        <p:sp>
          <p:nvSpPr>
            <p:cNvPr id="95" name="AutoShape 18">
              <a:extLst>
                <a:ext uri="{FF2B5EF4-FFF2-40B4-BE49-F238E27FC236}">
                  <a16:creationId xmlns:a16="http://schemas.microsoft.com/office/drawing/2014/main" id="{70B2E5C0-26C7-4138-B820-507959A9E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76313" cy="976313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78A82C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96" name="Group 19">
              <a:extLst>
                <a:ext uri="{FF2B5EF4-FFF2-40B4-BE49-F238E27FC236}">
                  <a16:creationId xmlns:a16="http://schemas.microsoft.com/office/drawing/2014/main" id="{135E76FC-88E3-4A07-9190-2D8C9DEA6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03" y="74135"/>
              <a:ext cx="788906" cy="828041"/>
              <a:chOff x="0" y="0"/>
              <a:chExt cx="788906" cy="828040"/>
            </a:xfrm>
          </p:grpSpPr>
          <p:sp>
            <p:nvSpPr>
              <p:cNvPr id="97" name="AutoShape 20">
                <a:extLst>
                  <a:ext uri="{FF2B5EF4-FFF2-40B4-BE49-F238E27FC236}">
                    <a16:creationId xmlns:a16="http://schemas.microsoft.com/office/drawing/2014/main" id="{1C10928B-46FB-4745-83E4-3A52636E2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19567"/>
                <a:ext cx="788906" cy="788906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78A82C">
                  <a:alpha val="69019"/>
                </a:srgbClr>
              </a:solidFill>
              <a:ln w="12700" cap="flat" cmpd="sng">
                <a:solidFill>
                  <a:srgbClr val="78A82C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98" name="AutoShape 21">
                <a:extLst>
                  <a:ext uri="{FF2B5EF4-FFF2-40B4-BE49-F238E27FC236}">
                    <a16:creationId xmlns:a16="http://schemas.microsoft.com/office/drawing/2014/main" id="{97A7ADBA-210D-495C-ABC6-0FFA57C02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tr-TR" altLang="zh-CN" sz="4800" b="1" dirty="0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7</a:t>
                </a:r>
                <a:endParaRPr lang="zh-CN" altLang="zh-CN" dirty="0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99" name="Group 7">
            <a:extLst>
              <a:ext uri="{FF2B5EF4-FFF2-40B4-BE49-F238E27FC236}">
                <a16:creationId xmlns:a16="http://schemas.microsoft.com/office/drawing/2014/main" id="{DA5AC48A-AC99-411A-BA2F-B773CEB6110F}"/>
              </a:ext>
            </a:extLst>
          </p:cNvPr>
          <p:cNvGrpSpPr>
            <a:grpSpLocks/>
          </p:cNvGrpSpPr>
          <p:nvPr/>
        </p:nvGrpSpPr>
        <p:grpSpPr bwMode="auto">
          <a:xfrm>
            <a:off x="5848369" y="2378307"/>
            <a:ext cx="976313" cy="974725"/>
            <a:chOff x="0" y="0"/>
            <a:chExt cx="976313" cy="974725"/>
          </a:xfrm>
        </p:grpSpPr>
        <p:sp>
          <p:nvSpPr>
            <p:cNvPr id="100" name="AutoShape 8">
              <a:extLst>
                <a:ext uri="{FF2B5EF4-FFF2-40B4-BE49-F238E27FC236}">
                  <a16:creationId xmlns:a16="http://schemas.microsoft.com/office/drawing/2014/main" id="{2DF882DA-D1A1-4142-91DE-6D5BB034D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76313" cy="974725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82582D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101" name="Group 9">
              <a:extLst>
                <a:ext uri="{FF2B5EF4-FFF2-40B4-BE49-F238E27FC236}">
                  <a16:creationId xmlns:a16="http://schemas.microsoft.com/office/drawing/2014/main" id="{832CD721-BC0B-4DF5-9FCC-987160183B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03" y="73342"/>
              <a:ext cx="788906" cy="828040"/>
              <a:chOff x="0" y="0"/>
              <a:chExt cx="788906" cy="828040"/>
            </a:xfrm>
          </p:grpSpPr>
          <p:sp>
            <p:nvSpPr>
              <p:cNvPr id="102" name="AutoShape 10">
                <a:extLst>
                  <a:ext uri="{FF2B5EF4-FFF2-40B4-BE49-F238E27FC236}">
                    <a16:creationId xmlns:a16="http://schemas.microsoft.com/office/drawing/2014/main" id="{C0FDF428-7108-4692-B6F9-92745E368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0321"/>
                <a:ext cx="788987" cy="787400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82582D"/>
              </a:solidFill>
              <a:ln w="12700" cap="flat" cmpd="sng">
                <a:solidFill>
                  <a:srgbClr val="82582D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103" name="AutoShape 11">
                <a:extLst>
                  <a:ext uri="{FF2B5EF4-FFF2-40B4-BE49-F238E27FC236}">
                    <a16:creationId xmlns:a16="http://schemas.microsoft.com/office/drawing/2014/main" id="{D82D889D-75AA-479F-8B5C-51DF09A0C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tr-TR" altLang="zh-CN" sz="4800" b="1" dirty="0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8</a:t>
                </a:r>
                <a:endParaRPr lang="zh-CN" altLang="zh-CN" dirty="0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104" name="Group 12">
            <a:extLst>
              <a:ext uri="{FF2B5EF4-FFF2-40B4-BE49-F238E27FC236}">
                <a16:creationId xmlns:a16="http://schemas.microsoft.com/office/drawing/2014/main" id="{F63615D2-837B-4D86-8089-F5BFD731B800}"/>
              </a:ext>
            </a:extLst>
          </p:cNvPr>
          <p:cNvGrpSpPr>
            <a:grpSpLocks/>
          </p:cNvGrpSpPr>
          <p:nvPr/>
        </p:nvGrpSpPr>
        <p:grpSpPr bwMode="auto">
          <a:xfrm>
            <a:off x="6483357" y="1313144"/>
            <a:ext cx="976313" cy="974725"/>
            <a:chOff x="0" y="0"/>
            <a:chExt cx="976313" cy="974725"/>
          </a:xfrm>
        </p:grpSpPr>
        <p:sp>
          <p:nvSpPr>
            <p:cNvPr id="105" name="AutoShape 13">
              <a:extLst>
                <a:ext uri="{FF2B5EF4-FFF2-40B4-BE49-F238E27FC236}">
                  <a16:creationId xmlns:a16="http://schemas.microsoft.com/office/drawing/2014/main" id="{E5306B34-5850-4ED8-AEB3-1B944CF1D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76313" cy="974725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7E822E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106" name="Group 14">
              <a:extLst>
                <a:ext uri="{FF2B5EF4-FFF2-40B4-BE49-F238E27FC236}">
                  <a16:creationId xmlns:a16="http://schemas.microsoft.com/office/drawing/2014/main" id="{E50C598D-E242-4A40-A8A8-3D27531243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03" y="73342"/>
              <a:ext cx="788906" cy="828040"/>
              <a:chOff x="0" y="0"/>
              <a:chExt cx="788906" cy="828040"/>
            </a:xfrm>
          </p:grpSpPr>
          <p:sp>
            <p:nvSpPr>
              <p:cNvPr id="107" name="AutoShape 15">
                <a:extLst>
                  <a:ext uri="{FF2B5EF4-FFF2-40B4-BE49-F238E27FC236}">
                    <a16:creationId xmlns:a16="http://schemas.microsoft.com/office/drawing/2014/main" id="{387A7212-3BB8-42EB-B451-2BB37FE8E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0208"/>
                <a:ext cx="788906" cy="787624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7E822E">
                  <a:alpha val="69019"/>
                </a:srgbClr>
              </a:solidFill>
              <a:ln w="12700" cap="flat" cmpd="sng">
                <a:solidFill>
                  <a:srgbClr val="7E822E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108" name="AutoShape 16">
                <a:extLst>
                  <a:ext uri="{FF2B5EF4-FFF2-40B4-BE49-F238E27FC236}">
                    <a16:creationId xmlns:a16="http://schemas.microsoft.com/office/drawing/2014/main" id="{28714517-C09A-4B98-8385-7F36BEE97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523" y="0"/>
                <a:ext cx="557859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tr-TR" altLang="zh-CN" sz="4800" b="1" dirty="0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9</a:t>
                </a:r>
                <a:endParaRPr lang="zh-CN" altLang="zh-CN" dirty="0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109" name="Group 22">
            <a:extLst>
              <a:ext uri="{FF2B5EF4-FFF2-40B4-BE49-F238E27FC236}">
                <a16:creationId xmlns:a16="http://schemas.microsoft.com/office/drawing/2014/main" id="{EBE0BFFC-D8D8-45CE-A347-6BA431835777}"/>
              </a:ext>
            </a:extLst>
          </p:cNvPr>
          <p:cNvGrpSpPr>
            <a:grpSpLocks/>
          </p:cNvGrpSpPr>
          <p:nvPr/>
        </p:nvGrpSpPr>
        <p:grpSpPr bwMode="auto">
          <a:xfrm>
            <a:off x="7926965" y="790901"/>
            <a:ext cx="976312" cy="976313"/>
            <a:chOff x="0" y="0"/>
            <a:chExt cx="976313" cy="976313"/>
          </a:xfrm>
        </p:grpSpPr>
        <p:sp>
          <p:nvSpPr>
            <p:cNvPr id="110" name="AutoShape 23">
              <a:extLst>
                <a:ext uri="{FF2B5EF4-FFF2-40B4-BE49-F238E27FC236}">
                  <a16:creationId xmlns:a16="http://schemas.microsoft.com/office/drawing/2014/main" id="{69E49D2F-D0E8-4C76-8D63-3433F8AD0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76313" cy="976313"/>
            </a:xfrm>
            <a:custGeom>
              <a:avLst/>
              <a:gdLst>
                <a:gd name="T0" fmla="*/ 2147483646 w 19679"/>
                <a:gd name="T1" fmla="*/ 2147483646 h 19679"/>
                <a:gd name="T2" fmla="*/ 2147483646 w 19679"/>
                <a:gd name="T3" fmla="*/ 2147483646 h 19679"/>
                <a:gd name="T4" fmla="*/ 2147483646 w 19679"/>
                <a:gd name="T5" fmla="*/ 2147483646 h 19679"/>
                <a:gd name="T6" fmla="*/ 2147483646 w 19679"/>
                <a:gd name="T7" fmla="*/ 2147483646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FFFFF">
                <a:alpha val="69019"/>
              </a:srgbClr>
            </a:solidFill>
            <a:ln w="12700" cap="flat" cmpd="sng">
              <a:solidFill>
                <a:srgbClr val="E99000"/>
              </a:solidFill>
              <a:prstDash val="solid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/>
            </a:p>
          </p:txBody>
        </p:sp>
        <p:grpSp>
          <p:nvGrpSpPr>
            <p:cNvPr id="111" name="Group 24">
              <a:extLst>
                <a:ext uri="{FF2B5EF4-FFF2-40B4-BE49-F238E27FC236}">
                  <a16:creationId xmlns:a16="http://schemas.microsoft.com/office/drawing/2014/main" id="{D7340874-633C-474D-AF83-190D5D5A8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29" y="66618"/>
              <a:ext cx="874475" cy="828041"/>
              <a:chOff x="-49874" y="-7517"/>
              <a:chExt cx="874475" cy="828040"/>
            </a:xfrm>
          </p:grpSpPr>
          <p:sp>
            <p:nvSpPr>
              <p:cNvPr id="112" name="AutoShape 25">
                <a:extLst>
                  <a:ext uri="{FF2B5EF4-FFF2-40B4-BE49-F238E27FC236}">
                    <a16:creationId xmlns:a16="http://schemas.microsoft.com/office/drawing/2014/main" id="{4AEE1534-3811-4D8F-856E-7CBB0799B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" y="19528"/>
                <a:ext cx="788989" cy="788986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8"/>
                      <a:pt x="6724" y="20638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rgbClr val="E99000"/>
              </a:solidFill>
              <a:ln w="12700" cap="flat" cmpd="sng">
                <a:solidFill>
                  <a:srgbClr val="E99000"/>
                </a:solidFill>
                <a:prstDash val="solid"/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zh-CN" altLang="en-US"/>
              </a:p>
            </p:txBody>
          </p:sp>
          <p:sp>
            <p:nvSpPr>
              <p:cNvPr id="113" name="AutoShape 26">
                <a:extLst>
                  <a:ext uri="{FF2B5EF4-FFF2-40B4-BE49-F238E27FC236}">
                    <a16:creationId xmlns:a16="http://schemas.microsoft.com/office/drawing/2014/main" id="{D8C0FA8D-8822-487E-A156-2BC6DAFD4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874" y="-7517"/>
                <a:ext cx="874475" cy="82804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eaLnBrk="1"/>
                <a:r>
                  <a:rPr lang="tr-TR" altLang="zh-CN" sz="4800" b="1" dirty="0">
                    <a:solidFill>
                      <a:schemeClr val="bg1"/>
                    </a:solidFill>
                    <a:latin typeface="Bodoni MT Black" pitchFamily="18" charset="0"/>
                    <a:cs typeface="Helvetica" pitchFamily="34" charset="0"/>
                    <a:sym typeface="Bodoni MT Black" pitchFamily="18" charset="0"/>
                  </a:rPr>
                  <a:t>10</a:t>
                </a:r>
                <a:endParaRPr lang="zh-CN" altLang="zh-CN" dirty="0">
                  <a:solidFill>
                    <a:schemeClr val="bg1"/>
                  </a:solidFill>
                  <a:cs typeface="Helvetica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F340-7C1F-D654-701C-224E47B77EC9}"/>
              </a:ext>
            </a:extLst>
          </p:cNvPr>
          <p:cNvSpPr txBox="1">
            <a:spLocks/>
          </p:cNvSpPr>
          <p:nvPr/>
        </p:nvSpPr>
        <p:spPr>
          <a:xfrm>
            <a:off x="475378" y="5189402"/>
            <a:ext cx="3375212" cy="7024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i="1" dirty="0">
                <a:latin typeface="Brush Script MT" panose="03060802040406070304" pitchFamily="66" charset="0"/>
              </a:rPr>
              <a:t>Abidin </a:t>
            </a:r>
            <a:r>
              <a:rPr lang="en-US" sz="4400" i="1" dirty="0" err="1">
                <a:latin typeface="Brush Script MT" panose="03060802040406070304" pitchFamily="66" charset="0"/>
              </a:rPr>
              <a:t>Tecik</a:t>
            </a:r>
            <a:endParaRPr lang="en-US" sz="4400" i="1" dirty="0">
              <a:latin typeface="Brush Script MT" panose="030608020404060703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FBCA2-640E-3BA4-6057-9D548447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78" y="1855125"/>
            <a:ext cx="2885499" cy="27111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F5A1-ABFD-3FAB-28A2-3B041070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Yasemin </a:t>
            </a:r>
            <a:r>
              <a:rPr lang="en-US" dirty="0" err="1"/>
              <a:t>Hoca’yı</a:t>
            </a:r>
            <a:r>
              <a:rPr lang="en-US" dirty="0"/>
              <a:t> </a:t>
            </a:r>
            <a:r>
              <a:rPr lang="en-US" dirty="0" err="1"/>
              <a:t>dinlersek</a:t>
            </a:r>
            <a:r>
              <a:rPr lang="en-US" dirty="0"/>
              <a:t>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E6C56-A92B-B8A7-EA73-73BA2C87C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7511" y="632032"/>
            <a:ext cx="3916063" cy="5170935"/>
          </a:xfrm>
        </p:spPr>
      </p:pic>
    </p:spTree>
    <p:extLst>
      <p:ext uri="{BB962C8B-B14F-4D97-AF65-F5344CB8AC3E}">
        <p14:creationId xmlns:p14="http://schemas.microsoft.com/office/powerpoint/2010/main" val="4066290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2FBF-7F73-577A-3F5D-FEA2B6B8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Beni </a:t>
            </a:r>
            <a:r>
              <a:rPr lang="en-US" dirty="0" err="1"/>
              <a:t>dinlerseniz</a:t>
            </a:r>
            <a:r>
              <a:rPr lang="en-US" dirty="0"/>
              <a:t>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BB727B-2589-5528-BE2C-49E32F1D7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2607" y="629290"/>
            <a:ext cx="6383880" cy="5599420"/>
          </a:xfrm>
        </p:spPr>
      </p:pic>
    </p:spTree>
    <p:extLst>
      <p:ext uri="{BB962C8B-B14F-4D97-AF65-F5344CB8AC3E}">
        <p14:creationId xmlns:p14="http://schemas.microsoft.com/office/powerpoint/2010/main" val="2949993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C5E5D9-A9A2-7D63-FB07-0E9628806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6770" y="725569"/>
            <a:ext cx="8790560" cy="557936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04F67-1551-E1CD-F618-AE90CAD23E10}"/>
              </a:ext>
            </a:extLst>
          </p:cNvPr>
          <p:cNvSpPr txBox="1"/>
          <p:nvPr/>
        </p:nvSpPr>
        <p:spPr>
          <a:xfrm>
            <a:off x="8495071" y="6258231"/>
            <a:ext cx="2212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/>
              <a:t>Teşekkürler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12545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284233" y="2918701"/>
            <a:ext cx="1968915" cy="291056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zh-CN" sz="2400" b="1" dirty="0">
                <a:solidFill>
                  <a:schemeClr val="tx1"/>
                </a:solidFill>
                <a:latin typeface="Bahnschrift Condensed" panose="020B0502040204020203" pitchFamily="34" charset="0"/>
                <a:ea typeface="Microsoft JhengHei UI Light" panose="020B0304030504040204" pitchFamily="34" charset="-122"/>
                <a:cs typeface="Microsoft JhengHei UI Light" panose="020B0304030504040204" pitchFamily="34" charset="-122"/>
              </a:rPr>
              <a:t>TEDAVİNİN GÜVENLİ VE DOĞRU BİR ŞEKİLDE HASTAYA VERİLMESİNDEN</a:t>
            </a:r>
            <a:endParaRPr lang="zh-CN" altLang="en-US" sz="2400" b="1" dirty="0">
              <a:solidFill>
                <a:schemeClr val="tx1"/>
              </a:solidFill>
              <a:latin typeface="Bahnschrift Condensed" panose="020B0502040204020203" pitchFamily="34" charset="0"/>
              <a:ea typeface="Microsoft JhengHei UI Light" panose="020B0304030504040204" pitchFamily="34" charset="-122"/>
              <a:cs typeface="Microsoft JhengHei UI Light" panose="020B030403050404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 rot="880654">
            <a:off x="3227631" y="1083747"/>
            <a:ext cx="2202749" cy="2072300"/>
          </a:xfrm>
          <a:custGeom>
            <a:avLst/>
            <a:gdLst>
              <a:gd name="connsiteX0" fmla="*/ 242666 w 1852878"/>
              <a:gd name="connsiteY0" fmla="*/ 330957 h 1743148"/>
              <a:gd name="connsiteX1" fmla="*/ 1506217 w 1852878"/>
              <a:gd name="connsiteY1" fmla="*/ 0 h 1743148"/>
              <a:gd name="connsiteX2" fmla="*/ 1852878 w 1852878"/>
              <a:gd name="connsiteY2" fmla="*/ 1323505 h 1743148"/>
              <a:gd name="connsiteX3" fmla="*/ 250740 w 1852878"/>
              <a:gd name="connsiteY3" fmla="*/ 1743148 h 1743148"/>
              <a:gd name="connsiteX4" fmla="*/ 0 w 1852878"/>
              <a:gd name="connsiteY4" fmla="*/ 785857 h 1743148"/>
              <a:gd name="connsiteX5" fmla="*/ 242666 w 1852878"/>
              <a:gd name="connsiteY5" fmla="*/ 330957 h 174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2878" h="1743148">
                <a:moveTo>
                  <a:pt x="242666" y="330957"/>
                </a:moveTo>
                <a:lnTo>
                  <a:pt x="1506217" y="0"/>
                </a:lnTo>
                <a:lnTo>
                  <a:pt x="1852878" y="1323505"/>
                </a:lnTo>
                <a:lnTo>
                  <a:pt x="250740" y="1743148"/>
                </a:lnTo>
                <a:lnTo>
                  <a:pt x="0" y="785857"/>
                </a:lnTo>
                <a:lnTo>
                  <a:pt x="242666" y="330957"/>
                </a:lnTo>
                <a:close/>
              </a:path>
            </a:pathLst>
          </a:custGeom>
          <a:solidFill>
            <a:srgbClr val="2F0F1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任意多边形 16"/>
          <p:cNvSpPr/>
          <p:nvPr/>
        </p:nvSpPr>
        <p:spPr>
          <a:xfrm rot="880654">
            <a:off x="5520619" y="999049"/>
            <a:ext cx="2230280" cy="2155064"/>
          </a:xfrm>
          <a:custGeom>
            <a:avLst/>
            <a:gdLst>
              <a:gd name="connsiteX0" fmla="*/ 242666 w 1852878"/>
              <a:gd name="connsiteY0" fmla="*/ 330957 h 1743148"/>
              <a:gd name="connsiteX1" fmla="*/ 1506217 w 1852878"/>
              <a:gd name="connsiteY1" fmla="*/ 0 h 1743148"/>
              <a:gd name="connsiteX2" fmla="*/ 1852878 w 1852878"/>
              <a:gd name="connsiteY2" fmla="*/ 1323505 h 1743148"/>
              <a:gd name="connsiteX3" fmla="*/ 250740 w 1852878"/>
              <a:gd name="connsiteY3" fmla="*/ 1743148 h 1743148"/>
              <a:gd name="connsiteX4" fmla="*/ 0 w 1852878"/>
              <a:gd name="connsiteY4" fmla="*/ 785857 h 1743148"/>
              <a:gd name="connsiteX5" fmla="*/ 242666 w 1852878"/>
              <a:gd name="connsiteY5" fmla="*/ 330957 h 174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2878" h="1743148">
                <a:moveTo>
                  <a:pt x="242666" y="330957"/>
                </a:moveTo>
                <a:lnTo>
                  <a:pt x="1506217" y="0"/>
                </a:lnTo>
                <a:lnTo>
                  <a:pt x="1852878" y="1323505"/>
                </a:lnTo>
                <a:lnTo>
                  <a:pt x="250740" y="1743148"/>
                </a:lnTo>
                <a:lnTo>
                  <a:pt x="0" y="785857"/>
                </a:lnTo>
                <a:lnTo>
                  <a:pt x="242666" y="330957"/>
                </a:lnTo>
                <a:close/>
              </a:path>
            </a:pathLst>
          </a:custGeom>
          <a:solidFill>
            <a:srgbClr val="2F0F1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任意多边形 18"/>
          <p:cNvSpPr/>
          <p:nvPr/>
        </p:nvSpPr>
        <p:spPr>
          <a:xfrm rot="880654">
            <a:off x="7807759" y="1069511"/>
            <a:ext cx="2202749" cy="2072300"/>
          </a:xfrm>
          <a:custGeom>
            <a:avLst/>
            <a:gdLst>
              <a:gd name="connsiteX0" fmla="*/ 242666 w 1852878"/>
              <a:gd name="connsiteY0" fmla="*/ 330957 h 1743148"/>
              <a:gd name="connsiteX1" fmla="*/ 1506217 w 1852878"/>
              <a:gd name="connsiteY1" fmla="*/ 0 h 1743148"/>
              <a:gd name="connsiteX2" fmla="*/ 1852878 w 1852878"/>
              <a:gd name="connsiteY2" fmla="*/ 1323505 h 1743148"/>
              <a:gd name="connsiteX3" fmla="*/ 250740 w 1852878"/>
              <a:gd name="connsiteY3" fmla="*/ 1743148 h 1743148"/>
              <a:gd name="connsiteX4" fmla="*/ 0 w 1852878"/>
              <a:gd name="connsiteY4" fmla="*/ 785857 h 1743148"/>
              <a:gd name="connsiteX5" fmla="*/ 242666 w 1852878"/>
              <a:gd name="connsiteY5" fmla="*/ 330957 h 174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2878" h="1743148">
                <a:moveTo>
                  <a:pt x="242666" y="330957"/>
                </a:moveTo>
                <a:lnTo>
                  <a:pt x="1506217" y="0"/>
                </a:lnTo>
                <a:lnTo>
                  <a:pt x="1852878" y="1323505"/>
                </a:lnTo>
                <a:lnTo>
                  <a:pt x="250740" y="1743148"/>
                </a:lnTo>
                <a:lnTo>
                  <a:pt x="0" y="785857"/>
                </a:lnTo>
                <a:lnTo>
                  <a:pt x="242666" y="330957"/>
                </a:lnTo>
                <a:close/>
              </a:path>
            </a:pathLst>
          </a:custGeom>
          <a:solidFill>
            <a:srgbClr val="2F0F1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任意多边形 20"/>
          <p:cNvSpPr/>
          <p:nvPr/>
        </p:nvSpPr>
        <p:spPr>
          <a:xfrm rot="880654">
            <a:off x="10097854" y="1054187"/>
            <a:ext cx="2202749" cy="2072300"/>
          </a:xfrm>
          <a:custGeom>
            <a:avLst/>
            <a:gdLst>
              <a:gd name="connsiteX0" fmla="*/ 242666 w 1852878"/>
              <a:gd name="connsiteY0" fmla="*/ 330957 h 1743148"/>
              <a:gd name="connsiteX1" fmla="*/ 1506217 w 1852878"/>
              <a:gd name="connsiteY1" fmla="*/ 0 h 1743148"/>
              <a:gd name="connsiteX2" fmla="*/ 1852878 w 1852878"/>
              <a:gd name="connsiteY2" fmla="*/ 1323505 h 1743148"/>
              <a:gd name="connsiteX3" fmla="*/ 250740 w 1852878"/>
              <a:gd name="connsiteY3" fmla="*/ 1743148 h 1743148"/>
              <a:gd name="connsiteX4" fmla="*/ 0 w 1852878"/>
              <a:gd name="connsiteY4" fmla="*/ 785857 h 1743148"/>
              <a:gd name="connsiteX5" fmla="*/ 242666 w 1852878"/>
              <a:gd name="connsiteY5" fmla="*/ 330957 h 174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2878" h="1743148">
                <a:moveTo>
                  <a:pt x="242666" y="330957"/>
                </a:moveTo>
                <a:lnTo>
                  <a:pt x="1506217" y="0"/>
                </a:lnTo>
                <a:lnTo>
                  <a:pt x="1852878" y="1323505"/>
                </a:lnTo>
                <a:lnTo>
                  <a:pt x="250740" y="1743148"/>
                </a:lnTo>
                <a:lnTo>
                  <a:pt x="0" y="785857"/>
                </a:lnTo>
                <a:lnTo>
                  <a:pt x="242666" y="330957"/>
                </a:lnTo>
                <a:close/>
              </a:path>
            </a:pathLst>
          </a:custGeom>
          <a:solidFill>
            <a:srgbClr val="2F0F1C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3" name="组合 22"/>
          <p:cNvGrpSpPr/>
          <p:nvPr/>
        </p:nvGrpSpPr>
        <p:grpSpPr>
          <a:xfrm>
            <a:off x="3729217" y="1633590"/>
            <a:ext cx="1094884" cy="972617"/>
            <a:chOff x="5175250" y="538163"/>
            <a:chExt cx="1577975" cy="1401762"/>
          </a:xfrm>
          <a:solidFill>
            <a:srgbClr val="DED6B1"/>
          </a:solidFill>
        </p:grpSpPr>
        <p:sp>
          <p:nvSpPr>
            <p:cNvPr id="24" name="Freeform 50"/>
            <p:cNvSpPr>
              <a:spLocks/>
            </p:cNvSpPr>
            <p:nvPr/>
          </p:nvSpPr>
          <p:spPr bwMode="auto">
            <a:xfrm>
              <a:off x="5175250" y="1169988"/>
              <a:ext cx="1577975" cy="769937"/>
            </a:xfrm>
            <a:custGeom>
              <a:avLst/>
              <a:gdLst>
                <a:gd name="T0" fmla="*/ 617 w 994"/>
                <a:gd name="T1" fmla="*/ 85 h 485"/>
                <a:gd name="T2" fmla="*/ 617 w 994"/>
                <a:gd name="T3" fmla="*/ 85 h 485"/>
                <a:gd name="T4" fmla="*/ 615 w 994"/>
                <a:gd name="T5" fmla="*/ 98 h 485"/>
                <a:gd name="T6" fmla="*/ 609 w 994"/>
                <a:gd name="T7" fmla="*/ 106 h 485"/>
                <a:gd name="T8" fmla="*/ 598 w 994"/>
                <a:gd name="T9" fmla="*/ 113 h 485"/>
                <a:gd name="T10" fmla="*/ 588 w 994"/>
                <a:gd name="T11" fmla="*/ 115 h 485"/>
                <a:gd name="T12" fmla="*/ 407 w 994"/>
                <a:gd name="T13" fmla="*/ 115 h 485"/>
                <a:gd name="T14" fmla="*/ 407 w 994"/>
                <a:gd name="T15" fmla="*/ 115 h 485"/>
                <a:gd name="T16" fmla="*/ 396 w 994"/>
                <a:gd name="T17" fmla="*/ 113 h 485"/>
                <a:gd name="T18" fmla="*/ 385 w 994"/>
                <a:gd name="T19" fmla="*/ 106 h 485"/>
                <a:gd name="T20" fmla="*/ 379 w 994"/>
                <a:gd name="T21" fmla="*/ 98 h 485"/>
                <a:gd name="T22" fmla="*/ 377 w 994"/>
                <a:gd name="T23" fmla="*/ 85 h 485"/>
                <a:gd name="T24" fmla="*/ 377 w 994"/>
                <a:gd name="T25" fmla="*/ 0 h 485"/>
                <a:gd name="T26" fmla="*/ 0 w 994"/>
                <a:gd name="T27" fmla="*/ 0 h 485"/>
                <a:gd name="T28" fmla="*/ 0 w 994"/>
                <a:gd name="T29" fmla="*/ 389 h 485"/>
                <a:gd name="T30" fmla="*/ 0 w 994"/>
                <a:gd name="T31" fmla="*/ 389 h 485"/>
                <a:gd name="T32" fmla="*/ 2 w 994"/>
                <a:gd name="T33" fmla="*/ 409 h 485"/>
                <a:gd name="T34" fmla="*/ 6 w 994"/>
                <a:gd name="T35" fmla="*/ 426 h 485"/>
                <a:gd name="T36" fmla="*/ 17 w 994"/>
                <a:gd name="T37" fmla="*/ 443 h 485"/>
                <a:gd name="T38" fmla="*/ 27 w 994"/>
                <a:gd name="T39" fmla="*/ 458 h 485"/>
                <a:gd name="T40" fmla="*/ 42 w 994"/>
                <a:gd name="T41" fmla="*/ 468 h 485"/>
                <a:gd name="T42" fmla="*/ 59 w 994"/>
                <a:gd name="T43" fmla="*/ 479 h 485"/>
                <a:gd name="T44" fmla="*/ 76 w 994"/>
                <a:gd name="T45" fmla="*/ 483 h 485"/>
                <a:gd name="T46" fmla="*/ 96 w 994"/>
                <a:gd name="T47" fmla="*/ 485 h 485"/>
                <a:gd name="T48" fmla="*/ 898 w 994"/>
                <a:gd name="T49" fmla="*/ 485 h 485"/>
                <a:gd name="T50" fmla="*/ 898 w 994"/>
                <a:gd name="T51" fmla="*/ 485 h 485"/>
                <a:gd name="T52" fmla="*/ 918 w 994"/>
                <a:gd name="T53" fmla="*/ 483 h 485"/>
                <a:gd name="T54" fmla="*/ 935 w 994"/>
                <a:gd name="T55" fmla="*/ 479 h 485"/>
                <a:gd name="T56" fmla="*/ 952 w 994"/>
                <a:gd name="T57" fmla="*/ 468 h 485"/>
                <a:gd name="T58" fmla="*/ 967 w 994"/>
                <a:gd name="T59" fmla="*/ 458 h 485"/>
                <a:gd name="T60" fmla="*/ 979 w 994"/>
                <a:gd name="T61" fmla="*/ 443 h 485"/>
                <a:gd name="T62" fmla="*/ 988 w 994"/>
                <a:gd name="T63" fmla="*/ 426 h 485"/>
                <a:gd name="T64" fmla="*/ 992 w 994"/>
                <a:gd name="T65" fmla="*/ 409 h 485"/>
                <a:gd name="T66" fmla="*/ 994 w 994"/>
                <a:gd name="T67" fmla="*/ 389 h 485"/>
                <a:gd name="T68" fmla="*/ 994 w 994"/>
                <a:gd name="T69" fmla="*/ 0 h 485"/>
                <a:gd name="T70" fmla="*/ 617 w 994"/>
                <a:gd name="T71" fmla="*/ 0 h 485"/>
                <a:gd name="T72" fmla="*/ 617 w 994"/>
                <a:gd name="T73" fmla="*/ 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4" h="485">
                  <a:moveTo>
                    <a:pt x="617" y="85"/>
                  </a:moveTo>
                  <a:lnTo>
                    <a:pt x="617" y="85"/>
                  </a:lnTo>
                  <a:lnTo>
                    <a:pt x="615" y="98"/>
                  </a:lnTo>
                  <a:lnTo>
                    <a:pt x="609" y="106"/>
                  </a:lnTo>
                  <a:lnTo>
                    <a:pt x="598" y="113"/>
                  </a:lnTo>
                  <a:lnTo>
                    <a:pt x="588" y="115"/>
                  </a:lnTo>
                  <a:lnTo>
                    <a:pt x="407" y="115"/>
                  </a:lnTo>
                  <a:lnTo>
                    <a:pt x="407" y="115"/>
                  </a:lnTo>
                  <a:lnTo>
                    <a:pt x="396" y="113"/>
                  </a:lnTo>
                  <a:lnTo>
                    <a:pt x="385" y="106"/>
                  </a:lnTo>
                  <a:lnTo>
                    <a:pt x="379" y="98"/>
                  </a:lnTo>
                  <a:lnTo>
                    <a:pt x="377" y="85"/>
                  </a:lnTo>
                  <a:lnTo>
                    <a:pt x="377" y="0"/>
                  </a:lnTo>
                  <a:lnTo>
                    <a:pt x="0" y="0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2" y="409"/>
                  </a:lnTo>
                  <a:lnTo>
                    <a:pt x="6" y="426"/>
                  </a:lnTo>
                  <a:lnTo>
                    <a:pt x="17" y="443"/>
                  </a:lnTo>
                  <a:lnTo>
                    <a:pt x="27" y="458"/>
                  </a:lnTo>
                  <a:lnTo>
                    <a:pt x="42" y="468"/>
                  </a:lnTo>
                  <a:lnTo>
                    <a:pt x="59" y="479"/>
                  </a:lnTo>
                  <a:lnTo>
                    <a:pt x="76" y="483"/>
                  </a:lnTo>
                  <a:lnTo>
                    <a:pt x="96" y="485"/>
                  </a:lnTo>
                  <a:lnTo>
                    <a:pt x="898" y="485"/>
                  </a:lnTo>
                  <a:lnTo>
                    <a:pt x="898" y="485"/>
                  </a:lnTo>
                  <a:lnTo>
                    <a:pt x="918" y="483"/>
                  </a:lnTo>
                  <a:lnTo>
                    <a:pt x="935" y="479"/>
                  </a:lnTo>
                  <a:lnTo>
                    <a:pt x="952" y="468"/>
                  </a:lnTo>
                  <a:lnTo>
                    <a:pt x="967" y="458"/>
                  </a:lnTo>
                  <a:lnTo>
                    <a:pt x="979" y="443"/>
                  </a:lnTo>
                  <a:lnTo>
                    <a:pt x="988" y="426"/>
                  </a:lnTo>
                  <a:lnTo>
                    <a:pt x="992" y="409"/>
                  </a:lnTo>
                  <a:lnTo>
                    <a:pt x="994" y="389"/>
                  </a:lnTo>
                  <a:lnTo>
                    <a:pt x="994" y="0"/>
                  </a:lnTo>
                  <a:lnTo>
                    <a:pt x="617" y="0"/>
                  </a:lnTo>
                  <a:lnTo>
                    <a:pt x="61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51"/>
            <p:cNvSpPr>
              <a:spLocks noEditPoints="1"/>
            </p:cNvSpPr>
            <p:nvPr/>
          </p:nvSpPr>
          <p:spPr bwMode="auto">
            <a:xfrm>
              <a:off x="5175250" y="538163"/>
              <a:ext cx="1577975" cy="584200"/>
            </a:xfrm>
            <a:custGeom>
              <a:avLst/>
              <a:gdLst>
                <a:gd name="T0" fmla="*/ 898 w 994"/>
                <a:gd name="T1" fmla="*/ 162 h 368"/>
                <a:gd name="T2" fmla="*/ 666 w 994"/>
                <a:gd name="T3" fmla="*/ 162 h 368"/>
                <a:gd name="T4" fmla="*/ 666 w 994"/>
                <a:gd name="T5" fmla="*/ 64 h 368"/>
                <a:gd name="T6" fmla="*/ 666 w 994"/>
                <a:gd name="T7" fmla="*/ 64 h 368"/>
                <a:gd name="T8" fmla="*/ 664 w 994"/>
                <a:gd name="T9" fmla="*/ 51 h 368"/>
                <a:gd name="T10" fmla="*/ 660 w 994"/>
                <a:gd name="T11" fmla="*/ 40 h 368"/>
                <a:gd name="T12" fmla="*/ 656 w 994"/>
                <a:gd name="T13" fmla="*/ 30 h 368"/>
                <a:gd name="T14" fmla="*/ 647 w 994"/>
                <a:gd name="T15" fmla="*/ 19 h 368"/>
                <a:gd name="T16" fmla="*/ 637 w 994"/>
                <a:gd name="T17" fmla="*/ 13 h 368"/>
                <a:gd name="T18" fmla="*/ 626 w 994"/>
                <a:gd name="T19" fmla="*/ 6 h 368"/>
                <a:gd name="T20" fmla="*/ 615 w 994"/>
                <a:gd name="T21" fmla="*/ 2 h 368"/>
                <a:gd name="T22" fmla="*/ 602 w 994"/>
                <a:gd name="T23" fmla="*/ 0 h 368"/>
                <a:gd name="T24" fmla="*/ 392 w 994"/>
                <a:gd name="T25" fmla="*/ 0 h 368"/>
                <a:gd name="T26" fmla="*/ 392 w 994"/>
                <a:gd name="T27" fmla="*/ 0 h 368"/>
                <a:gd name="T28" fmla="*/ 379 w 994"/>
                <a:gd name="T29" fmla="*/ 2 h 368"/>
                <a:gd name="T30" fmla="*/ 368 w 994"/>
                <a:gd name="T31" fmla="*/ 6 h 368"/>
                <a:gd name="T32" fmla="*/ 358 w 994"/>
                <a:gd name="T33" fmla="*/ 13 h 368"/>
                <a:gd name="T34" fmla="*/ 347 w 994"/>
                <a:gd name="T35" fmla="*/ 19 h 368"/>
                <a:gd name="T36" fmla="*/ 341 w 994"/>
                <a:gd name="T37" fmla="*/ 30 h 368"/>
                <a:gd name="T38" fmla="*/ 334 w 994"/>
                <a:gd name="T39" fmla="*/ 40 h 368"/>
                <a:gd name="T40" fmla="*/ 330 w 994"/>
                <a:gd name="T41" fmla="*/ 51 h 368"/>
                <a:gd name="T42" fmla="*/ 328 w 994"/>
                <a:gd name="T43" fmla="*/ 64 h 368"/>
                <a:gd name="T44" fmla="*/ 328 w 994"/>
                <a:gd name="T45" fmla="*/ 162 h 368"/>
                <a:gd name="T46" fmla="*/ 96 w 994"/>
                <a:gd name="T47" fmla="*/ 162 h 368"/>
                <a:gd name="T48" fmla="*/ 96 w 994"/>
                <a:gd name="T49" fmla="*/ 162 h 368"/>
                <a:gd name="T50" fmla="*/ 76 w 994"/>
                <a:gd name="T51" fmla="*/ 164 h 368"/>
                <a:gd name="T52" fmla="*/ 59 w 994"/>
                <a:gd name="T53" fmla="*/ 170 h 368"/>
                <a:gd name="T54" fmla="*/ 42 w 994"/>
                <a:gd name="T55" fmla="*/ 179 h 368"/>
                <a:gd name="T56" fmla="*/ 27 w 994"/>
                <a:gd name="T57" fmla="*/ 189 h 368"/>
                <a:gd name="T58" fmla="*/ 17 w 994"/>
                <a:gd name="T59" fmla="*/ 204 h 368"/>
                <a:gd name="T60" fmla="*/ 6 w 994"/>
                <a:gd name="T61" fmla="*/ 221 h 368"/>
                <a:gd name="T62" fmla="*/ 2 w 994"/>
                <a:gd name="T63" fmla="*/ 240 h 368"/>
                <a:gd name="T64" fmla="*/ 0 w 994"/>
                <a:gd name="T65" fmla="*/ 259 h 368"/>
                <a:gd name="T66" fmla="*/ 0 w 994"/>
                <a:gd name="T67" fmla="*/ 368 h 368"/>
                <a:gd name="T68" fmla="*/ 994 w 994"/>
                <a:gd name="T69" fmla="*/ 368 h 368"/>
                <a:gd name="T70" fmla="*/ 994 w 994"/>
                <a:gd name="T71" fmla="*/ 259 h 368"/>
                <a:gd name="T72" fmla="*/ 994 w 994"/>
                <a:gd name="T73" fmla="*/ 259 h 368"/>
                <a:gd name="T74" fmla="*/ 992 w 994"/>
                <a:gd name="T75" fmla="*/ 240 h 368"/>
                <a:gd name="T76" fmla="*/ 988 w 994"/>
                <a:gd name="T77" fmla="*/ 221 h 368"/>
                <a:gd name="T78" fmla="*/ 979 w 994"/>
                <a:gd name="T79" fmla="*/ 204 h 368"/>
                <a:gd name="T80" fmla="*/ 967 w 994"/>
                <a:gd name="T81" fmla="*/ 189 h 368"/>
                <a:gd name="T82" fmla="*/ 952 w 994"/>
                <a:gd name="T83" fmla="*/ 179 h 368"/>
                <a:gd name="T84" fmla="*/ 935 w 994"/>
                <a:gd name="T85" fmla="*/ 170 h 368"/>
                <a:gd name="T86" fmla="*/ 918 w 994"/>
                <a:gd name="T87" fmla="*/ 164 h 368"/>
                <a:gd name="T88" fmla="*/ 898 w 994"/>
                <a:gd name="T89" fmla="*/ 162 h 368"/>
                <a:gd name="T90" fmla="*/ 898 w 994"/>
                <a:gd name="T91" fmla="*/ 162 h 368"/>
                <a:gd name="T92" fmla="*/ 396 w 994"/>
                <a:gd name="T93" fmla="*/ 68 h 368"/>
                <a:gd name="T94" fmla="*/ 598 w 994"/>
                <a:gd name="T95" fmla="*/ 68 h 368"/>
                <a:gd name="T96" fmla="*/ 598 w 994"/>
                <a:gd name="T97" fmla="*/ 162 h 368"/>
                <a:gd name="T98" fmla="*/ 396 w 994"/>
                <a:gd name="T99" fmla="*/ 162 h 368"/>
                <a:gd name="T100" fmla="*/ 396 w 994"/>
                <a:gd name="T101" fmla="*/ 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94" h="368">
                  <a:moveTo>
                    <a:pt x="898" y="162"/>
                  </a:moveTo>
                  <a:lnTo>
                    <a:pt x="666" y="162"/>
                  </a:lnTo>
                  <a:lnTo>
                    <a:pt x="666" y="64"/>
                  </a:lnTo>
                  <a:lnTo>
                    <a:pt x="666" y="64"/>
                  </a:lnTo>
                  <a:lnTo>
                    <a:pt x="664" y="51"/>
                  </a:lnTo>
                  <a:lnTo>
                    <a:pt x="660" y="40"/>
                  </a:lnTo>
                  <a:lnTo>
                    <a:pt x="656" y="30"/>
                  </a:lnTo>
                  <a:lnTo>
                    <a:pt x="647" y="19"/>
                  </a:lnTo>
                  <a:lnTo>
                    <a:pt x="637" y="13"/>
                  </a:lnTo>
                  <a:lnTo>
                    <a:pt x="626" y="6"/>
                  </a:lnTo>
                  <a:lnTo>
                    <a:pt x="615" y="2"/>
                  </a:lnTo>
                  <a:lnTo>
                    <a:pt x="60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79" y="2"/>
                  </a:lnTo>
                  <a:lnTo>
                    <a:pt x="368" y="6"/>
                  </a:lnTo>
                  <a:lnTo>
                    <a:pt x="358" y="13"/>
                  </a:lnTo>
                  <a:lnTo>
                    <a:pt x="347" y="19"/>
                  </a:lnTo>
                  <a:lnTo>
                    <a:pt x="341" y="30"/>
                  </a:lnTo>
                  <a:lnTo>
                    <a:pt x="334" y="40"/>
                  </a:lnTo>
                  <a:lnTo>
                    <a:pt x="330" y="51"/>
                  </a:lnTo>
                  <a:lnTo>
                    <a:pt x="328" y="64"/>
                  </a:lnTo>
                  <a:lnTo>
                    <a:pt x="328" y="162"/>
                  </a:lnTo>
                  <a:lnTo>
                    <a:pt x="96" y="162"/>
                  </a:lnTo>
                  <a:lnTo>
                    <a:pt x="96" y="162"/>
                  </a:lnTo>
                  <a:lnTo>
                    <a:pt x="76" y="164"/>
                  </a:lnTo>
                  <a:lnTo>
                    <a:pt x="59" y="170"/>
                  </a:lnTo>
                  <a:lnTo>
                    <a:pt x="42" y="179"/>
                  </a:lnTo>
                  <a:lnTo>
                    <a:pt x="27" y="189"/>
                  </a:lnTo>
                  <a:lnTo>
                    <a:pt x="17" y="204"/>
                  </a:lnTo>
                  <a:lnTo>
                    <a:pt x="6" y="221"/>
                  </a:lnTo>
                  <a:lnTo>
                    <a:pt x="2" y="240"/>
                  </a:lnTo>
                  <a:lnTo>
                    <a:pt x="0" y="259"/>
                  </a:lnTo>
                  <a:lnTo>
                    <a:pt x="0" y="368"/>
                  </a:lnTo>
                  <a:lnTo>
                    <a:pt x="994" y="368"/>
                  </a:lnTo>
                  <a:lnTo>
                    <a:pt x="994" y="259"/>
                  </a:lnTo>
                  <a:lnTo>
                    <a:pt x="994" y="259"/>
                  </a:lnTo>
                  <a:lnTo>
                    <a:pt x="992" y="240"/>
                  </a:lnTo>
                  <a:lnTo>
                    <a:pt x="988" y="221"/>
                  </a:lnTo>
                  <a:lnTo>
                    <a:pt x="979" y="204"/>
                  </a:lnTo>
                  <a:lnTo>
                    <a:pt x="967" y="189"/>
                  </a:lnTo>
                  <a:lnTo>
                    <a:pt x="952" y="179"/>
                  </a:lnTo>
                  <a:lnTo>
                    <a:pt x="935" y="170"/>
                  </a:lnTo>
                  <a:lnTo>
                    <a:pt x="918" y="164"/>
                  </a:lnTo>
                  <a:lnTo>
                    <a:pt x="898" y="162"/>
                  </a:lnTo>
                  <a:lnTo>
                    <a:pt x="898" y="162"/>
                  </a:lnTo>
                  <a:close/>
                  <a:moveTo>
                    <a:pt x="396" y="68"/>
                  </a:moveTo>
                  <a:lnTo>
                    <a:pt x="598" y="68"/>
                  </a:lnTo>
                  <a:lnTo>
                    <a:pt x="598" y="162"/>
                  </a:lnTo>
                  <a:lnTo>
                    <a:pt x="396" y="162"/>
                  </a:lnTo>
                  <a:lnTo>
                    <a:pt x="396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910777" y="1633590"/>
            <a:ext cx="1261273" cy="972617"/>
            <a:chOff x="407988" y="4792663"/>
            <a:chExt cx="1727200" cy="1331912"/>
          </a:xfrm>
          <a:solidFill>
            <a:srgbClr val="DED6B1"/>
          </a:solidFill>
        </p:grpSpPr>
        <p:sp>
          <p:nvSpPr>
            <p:cNvPr id="27" name="Freeform 42"/>
            <p:cNvSpPr>
              <a:spLocks/>
            </p:cNvSpPr>
            <p:nvPr/>
          </p:nvSpPr>
          <p:spPr bwMode="auto">
            <a:xfrm>
              <a:off x="407988" y="6073775"/>
              <a:ext cx="1727200" cy="50800"/>
            </a:xfrm>
            <a:custGeom>
              <a:avLst/>
              <a:gdLst>
                <a:gd name="T0" fmla="*/ 15 w 1088"/>
                <a:gd name="T1" fmla="*/ 32 h 32"/>
                <a:gd name="T2" fmla="*/ 15 w 1088"/>
                <a:gd name="T3" fmla="*/ 32 h 32"/>
                <a:gd name="T4" fmla="*/ 9 w 1088"/>
                <a:gd name="T5" fmla="*/ 32 h 32"/>
                <a:gd name="T6" fmla="*/ 5 w 1088"/>
                <a:gd name="T7" fmla="*/ 28 h 32"/>
                <a:gd name="T8" fmla="*/ 0 w 1088"/>
                <a:gd name="T9" fmla="*/ 23 h 32"/>
                <a:gd name="T10" fmla="*/ 0 w 1088"/>
                <a:gd name="T11" fmla="*/ 15 h 32"/>
                <a:gd name="T12" fmla="*/ 0 w 1088"/>
                <a:gd name="T13" fmla="*/ 15 h 32"/>
                <a:gd name="T14" fmla="*/ 0 w 1088"/>
                <a:gd name="T15" fmla="*/ 9 h 32"/>
                <a:gd name="T16" fmla="*/ 5 w 1088"/>
                <a:gd name="T17" fmla="*/ 4 h 32"/>
                <a:gd name="T18" fmla="*/ 9 w 1088"/>
                <a:gd name="T19" fmla="*/ 0 h 32"/>
                <a:gd name="T20" fmla="*/ 15 w 1088"/>
                <a:gd name="T21" fmla="*/ 0 h 32"/>
                <a:gd name="T22" fmla="*/ 1071 w 1088"/>
                <a:gd name="T23" fmla="*/ 0 h 32"/>
                <a:gd name="T24" fmla="*/ 1071 w 1088"/>
                <a:gd name="T25" fmla="*/ 0 h 32"/>
                <a:gd name="T26" fmla="*/ 1078 w 1088"/>
                <a:gd name="T27" fmla="*/ 0 h 32"/>
                <a:gd name="T28" fmla="*/ 1084 w 1088"/>
                <a:gd name="T29" fmla="*/ 4 h 32"/>
                <a:gd name="T30" fmla="*/ 1088 w 1088"/>
                <a:gd name="T31" fmla="*/ 9 h 32"/>
                <a:gd name="T32" fmla="*/ 1088 w 1088"/>
                <a:gd name="T33" fmla="*/ 15 h 32"/>
                <a:gd name="T34" fmla="*/ 1088 w 1088"/>
                <a:gd name="T35" fmla="*/ 15 h 32"/>
                <a:gd name="T36" fmla="*/ 1088 w 1088"/>
                <a:gd name="T37" fmla="*/ 23 h 32"/>
                <a:gd name="T38" fmla="*/ 1084 w 1088"/>
                <a:gd name="T39" fmla="*/ 28 h 32"/>
                <a:gd name="T40" fmla="*/ 1078 w 1088"/>
                <a:gd name="T41" fmla="*/ 32 h 32"/>
                <a:gd name="T42" fmla="*/ 1071 w 1088"/>
                <a:gd name="T43" fmla="*/ 32 h 32"/>
                <a:gd name="T44" fmla="*/ 15 w 1088"/>
                <a:gd name="T4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8" h="32">
                  <a:moveTo>
                    <a:pt x="15" y="32"/>
                  </a:moveTo>
                  <a:lnTo>
                    <a:pt x="15" y="32"/>
                  </a:lnTo>
                  <a:lnTo>
                    <a:pt x="9" y="32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9"/>
                  </a:lnTo>
                  <a:lnTo>
                    <a:pt x="5" y="4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071" y="0"/>
                  </a:lnTo>
                  <a:lnTo>
                    <a:pt x="1071" y="0"/>
                  </a:lnTo>
                  <a:lnTo>
                    <a:pt x="1078" y="0"/>
                  </a:lnTo>
                  <a:lnTo>
                    <a:pt x="1084" y="4"/>
                  </a:lnTo>
                  <a:lnTo>
                    <a:pt x="1088" y="9"/>
                  </a:lnTo>
                  <a:lnTo>
                    <a:pt x="1088" y="15"/>
                  </a:lnTo>
                  <a:lnTo>
                    <a:pt x="1088" y="15"/>
                  </a:lnTo>
                  <a:lnTo>
                    <a:pt x="1088" y="23"/>
                  </a:lnTo>
                  <a:lnTo>
                    <a:pt x="1084" y="28"/>
                  </a:lnTo>
                  <a:lnTo>
                    <a:pt x="1078" y="32"/>
                  </a:lnTo>
                  <a:lnTo>
                    <a:pt x="1071" y="32"/>
                  </a:lnTo>
                  <a:lnTo>
                    <a:pt x="1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Rectangle 43"/>
            <p:cNvSpPr>
              <a:spLocks noChangeArrowheads="1"/>
            </p:cNvSpPr>
            <p:nvPr/>
          </p:nvSpPr>
          <p:spPr bwMode="auto">
            <a:xfrm>
              <a:off x="620713" y="5103813"/>
              <a:ext cx="250825" cy="8318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Rectangle 44"/>
            <p:cNvSpPr>
              <a:spLocks noChangeArrowheads="1"/>
            </p:cNvSpPr>
            <p:nvPr/>
          </p:nvSpPr>
          <p:spPr bwMode="auto">
            <a:xfrm>
              <a:off x="996950" y="4792663"/>
              <a:ext cx="249237" cy="1143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Rectangle 45"/>
            <p:cNvSpPr>
              <a:spLocks noChangeArrowheads="1"/>
            </p:cNvSpPr>
            <p:nvPr/>
          </p:nvSpPr>
          <p:spPr bwMode="auto">
            <a:xfrm>
              <a:off x="1347788" y="5154613"/>
              <a:ext cx="250825" cy="781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Rectangle 46"/>
            <p:cNvSpPr>
              <a:spLocks noChangeArrowheads="1"/>
            </p:cNvSpPr>
            <p:nvPr/>
          </p:nvSpPr>
          <p:spPr bwMode="auto">
            <a:xfrm>
              <a:off x="1724025" y="5418138"/>
              <a:ext cx="249237" cy="517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32" name="Freeform 24"/>
          <p:cNvSpPr>
            <a:spLocks noEditPoints="1"/>
          </p:cNvSpPr>
          <p:nvPr/>
        </p:nvSpPr>
        <p:spPr bwMode="auto">
          <a:xfrm>
            <a:off x="8384353" y="1797641"/>
            <a:ext cx="1090084" cy="808567"/>
          </a:xfrm>
          <a:custGeom>
            <a:avLst/>
            <a:gdLst>
              <a:gd name="T0" fmla="*/ 379 w 515"/>
              <a:gd name="T1" fmla="*/ 229 h 382"/>
              <a:gd name="T2" fmla="*/ 399 w 515"/>
              <a:gd name="T3" fmla="*/ 190 h 382"/>
              <a:gd name="T4" fmla="*/ 438 w 515"/>
              <a:gd name="T5" fmla="*/ 170 h 382"/>
              <a:gd name="T6" fmla="*/ 464 w 515"/>
              <a:gd name="T7" fmla="*/ 168 h 382"/>
              <a:gd name="T8" fmla="*/ 476 w 515"/>
              <a:gd name="T9" fmla="*/ 109 h 382"/>
              <a:gd name="T10" fmla="*/ 466 w 515"/>
              <a:gd name="T11" fmla="*/ 79 h 382"/>
              <a:gd name="T12" fmla="*/ 442 w 515"/>
              <a:gd name="T13" fmla="*/ 58 h 382"/>
              <a:gd name="T14" fmla="*/ 225 w 515"/>
              <a:gd name="T15" fmla="*/ 54 h 382"/>
              <a:gd name="T16" fmla="*/ 219 w 515"/>
              <a:gd name="T17" fmla="*/ 32 h 382"/>
              <a:gd name="T18" fmla="*/ 201 w 515"/>
              <a:gd name="T19" fmla="*/ 8 h 382"/>
              <a:gd name="T20" fmla="*/ 179 w 515"/>
              <a:gd name="T21" fmla="*/ 0 h 382"/>
              <a:gd name="T22" fmla="*/ 43 w 515"/>
              <a:gd name="T23" fmla="*/ 2 h 382"/>
              <a:gd name="T24" fmla="*/ 8 w 515"/>
              <a:gd name="T25" fmla="*/ 30 h 382"/>
              <a:gd name="T26" fmla="*/ 0 w 515"/>
              <a:gd name="T27" fmla="*/ 58 h 382"/>
              <a:gd name="T28" fmla="*/ 0 w 515"/>
              <a:gd name="T29" fmla="*/ 73 h 382"/>
              <a:gd name="T30" fmla="*/ 0 w 515"/>
              <a:gd name="T31" fmla="*/ 328 h 382"/>
              <a:gd name="T32" fmla="*/ 8 w 515"/>
              <a:gd name="T33" fmla="*/ 358 h 382"/>
              <a:gd name="T34" fmla="*/ 33 w 515"/>
              <a:gd name="T35" fmla="*/ 376 h 382"/>
              <a:gd name="T36" fmla="*/ 422 w 515"/>
              <a:gd name="T37" fmla="*/ 382 h 382"/>
              <a:gd name="T38" fmla="*/ 442 w 515"/>
              <a:gd name="T39" fmla="*/ 376 h 382"/>
              <a:gd name="T40" fmla="*/ 466 w 515"/>
              <a:gd name="T41" fmla="*/ 358 h 382"/>
              <a:gd name="T42" fmla="*/ 476 w 515"/>
              <a:gd name="T43" fmla="*/ 328 h 382"/>
              <a:gd name="T44" fmla="*/ 464 w 515"/>
              <a:gd name="T45" fmla="*/ 318 h 382"/>
              <a:gd name="T46" fmla="*/ 438 w 515"/>
              <a:gd name="T47" fmla="*/ 318 h 382"/>
              <a:gd name="T48" fmla="*/ 399 w 515"/>
              <a:gd name="T49" fmla="*/ 297 h 382"/>
              <a:gd name="T50" fmla="*/ 379 w 515"/>
              <a:gd name="T51" fmla="*/ 259 h 382"/>
              <a:gd name="T52" fmla="*/ 476 w 515"/>
              <a:gd name="T53" fmla="*/ 186 h 382"/>
              <a:gd name="T54" fmla="*/ 452 w 515"/>
              <a:gd name="T55" fmla="*/ 180 h 382"/>
              <a:gd name="T56" fmla="*/ 428 w 515"/>
              <a:gd name="T57" fmla="*/ 186 h 382"/>
              <a:gd name="T58" fmla="*/ 401 w 515"/>
              <a:gd name="T59" fmla="*/ 208 h 382"/>
              <a:gd name="T60" fmla="*/ 389 w 515"/>
              <a:gd name="T61" fmla="*/ 243 h 382"/>
              <a:gd name="T62" fmla="*/ 395 w 515"/>
              <a:gd name="T63" fmla="*/ 267 h 382"/>
              <a:gd name="T64" fmla="*/ 417 w 515"/>
              <a:gd name="T65" fmla="*/ 295 h 382"/>
              <a:gd name="T66" fmla="*/ 452 w 515"/>
              <a:gd name="T67" fmla="*/ 306 h 382"/>
              <a:gd name="T68" fmla="*/ 476 w 515"/>
              <a:gd name="T69" fmla="*/ 301 h 382"/>
              <a:gd name="T70" fmla="*/ 490 w 515"/>
              <a:gd name="T71" fmla="*/ 291 h 382"/>
              <a:gd name="T72" fmla="*/ 509 w 515"/>
              <a:gd name="T73" fmla="*/ 271 h 382"/>
              <a:gd name="T74" fmla="*/ 515 w 515"/>
              <a:gd name="T75" fmla="*/ 243 h 382"/>
              <a:gd name="T76" fmla="*/ 513 w 515"/>
              <a:gd name="T77" fmla="*/ 225 h 382"/>
              <a:gd name="T78" fmla="*/ 498 w 515"/>
              <a:gd name="T79" fmla="*/ 200 h 382"/>
              <a:gd name="T80" fmla="*/ 476 w 515"/>
              <a:gd name="T81" fmla="*/ 186 h 382"/>
              <a:gd name="T82" fmla="*/ 456 w 515"/>
              <a:gd name="T83" fmla="*/ 289 h 382"/>
              <a:gd name="T84" fmla="*/ 450 w 515"/>
              <a:gd name="T85" fmla="*/ 291 h 382"/>
              <a:gd name="T86" fmla="*/ 446 w 515"/>
              <a:gd name="T87" fmla="*/ 291 h 382"/>
              <a:gd name="T88" fmla="*/ 409 w 515"/>
              <a:gd name="T89" fmla="*/ 245 h 382"/>
              <a:gd name="T90" fmla="*/ 476 w 515"/>
              <a:gd name="T91" fmla="*/ 229 h 382"/>
              <a:gd name="T92" fmla="*/ 490 w 515"/>
              <a:gd name="T93" fmla="*/ 204 h 382"/>
              <a:gd name="T94" fmla="*/ 500 w 515"/>
              <a:gd name="T95" fmla="*/ 204 h 382"/>
              <a:gd name="T96" fmla="*/ 503 w 515"/>
              <a:gd name="T97" fmla="*/ 210 h 382"/>
              <a:gd name="T98" fmla="*/ 476 w 515"/>
              <a:gd name="T99" fmla="*/ 257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15" h="382">
                <a:moveTo>
                  <a:pt x="377" y="243"/>
                </a:moveTo>
                <a:lnTo>
                  <a:pt x="377" y="243"/>
                </a:lnTo>
                <a:lnTo>
                  <a:pt x="379" y="229"/>
                </a:lnTo>
                <a:lnTo>
                  <a:pt x="383" y="214"/>
                </a:lnTo>
                <a:lnTo>
                  <a:pt x="389" y="200"/>
                </a:lnTo>
                <a:lnTo>
                  <a:pt x="399" y="190"/>
                </a:lnTo>
                <a:lnTo>
                  <a:pt x="409" y="180"/>
                </a:lnTo>
                <a:lnTo>
                  <a:pt x="424" y="174"/>
                </a:lnTo>
                <a:lnTo>
                  <a:pt x="438" y="170"/>
                </a:lnTo>
                <a:lnTo>
                  <a:pt x="452" y="168"/>
                </a:lnTo>
                <a:lnTo>
                  <a:pt x="452" y="168"/>
                </a:lnTo>
                <a:lnTo>
                  <a:pt x="464" y="168"/>
                </a:lnTo>
                <a:lnTo>
                  <a:pt x="476" y="172"/>
                </a:lnTo>
                <a:lnTo>
                  <a:pt x="476" y="109"/>
                </a:lnTo>
                <a:lnTo>
                  <a:pt x="476" y="109"/>
                </a:lnTo>
                <a:lnTo>
                  <a:pt x="474" y="99"/>
                </a:lnTo>
                <a:lnTo>
                  <a:pt x="472" y="89"/>
                </a:lnTo>
                <a:lnTo>
                  <a:pt x="466" y="79"/>
                </a:lnTo>
                <a:lnTo>
                  <a:pt x="460" y="71"/>
                </a:lnTo>
                <a:lnTo>
                  <a:pt x="452" y="65"/>
                </a:lnTo>
                <a:lnTo>
                  <a:pt x="442" y="58"/>
                </a:lnTo>
                <a:lnTo>
                  <a:pt x="432" y="56"/>
                </a:lnTo>
                <a:lnTo>
                  <a:pt x="422" y="54"/>
                </a:lnTo>
                <a:lnTo>
                  <a:pt x="225" y="54"/>
                </a:lnTo>
                <a:lnTo>
                  <a:pt x="225" y="54"/>
                </a:lnTo>
                <a:lnTo>
                  <a:pt x="223" y="44"/>
                </a:lnTo>
                <a:lnTo>
                  <a:pt x="219" y="32"/>
                </a:lnTo>
                <a:lnTo>
                  <a:pt x="213" y="24"/>
                </a:lnTo>
                <a:lnTo>
                  <a:pt x="207" y="16"/>
                </a:lnTo>
                <a:lnTo>
                  <a:pt x="201" y="8"/>
                </a:lnTo>
                <a:lnTo>
                  <a:pt x="193" y="4"/>
                </a:lnTo>
                <a:lnTo>
                  <a:pt x="187" y="0"/>
                </a:lnTo>
                <a:lnTo>
                  <a:pt x="179" y="0"/>
                </a:lnTo>
                <a:lnTo>
                  <a:pt x="61" y="0"/>
                </a:lnTo>
                <a:lnTo>
                  <a:pt x="61" y="0"/>
                </a:lnTo>
                <a:lnTo>
                  <a:pt x="43" y="2"/>
                </a:lnTo>
                <a:lnTo>
                  <a:pt x="29" y="8"/>
                </a:lnTo>
                <a:lnTo>
                  <a:pt x="17" y="18"/>
                </a:lnTo>
                <a:lnTo>
                  <a:pt x="8" y="30"/>
                </a:lnTo>
                <a:lnTo>
                  <a:pt x="8" y="30"/>
                </a:lnTo>
                <a:lnTo>
                  <a:pt x="2" y="44"/>
                </a:lnTo>
                <a:lnTo>
                  <a:pt x="0" y="58"/>
                </a:lnTo>
                <a:lnTo>
                  <a:pt x="0" y="61"/>
                </a:lnTo>
                <a:lnTo>
                  <a:pt x="0" y="67"/>
                </a:lnTo>
                <a:lnTo>
                  <a:pt x="0" y="73"/>
                </a:lnTo>
                <a:lnTo>
                  <a:pt x="0" y="156"/>
                </a:lnTo>
                <a:lnTo>
                  <a:pt x="0" y="328"/>
                </a:lnTo>
                <a:lnTo>
                  <a:pt x="0" y="328"/>
                </a:lnTo>
                <a:lnTo>
                  <a:pt x="0" y="338"/>
                </a:lnTo>
                <a:lnTo>
                  <a:pt x="4" y="348"/>
                </a:lnTo>
                <a:lnTo>
                  <a:pt x="8" y="358"/>
                </a:lnTo>
                <a:lnTo>
                  <a:pt x="17" y="366"/>
                </a:lnTo>
                <a:lnTo>
                  <a:pt x="25" y="372"/>
                </a:lnTo>
                <a:lnTo>
                  <a:pt x="33" y="376"/>
                </a:lnTo>
                <a:lnTo>
                  <a:pt x="43" y="380"/>
                </a:lnTo>
                <a:lnTo>
                  <a:pt x="53" y="382"/>
                </a:lnTo>
                <a:lnTo>
                  <a:pt x="422" y="382"/>
                </a:lnTo>
                <a:lnTo>
                  <a:pt x="422" y="382"/>
                </a:lnTo>
                <a:lnTo>
                  <a:pt x="432" y="380"/>
                </a:lnTo>
                <a:lnTo>
                  <a:pt x="442" y="376"/>
                </a:lnTo>
                <a:lnTo>
                  <a:pt x="452" y="372"/>
                </a:lnTo>
                <a:lnTo>
                  <a:pt x="460" y="366"/>
                </a:lnTo>
                <a:lnTo>
                  <a:pt x="466" y="358"/>
                </a:lnTo>
                <a:lnTo>
                  <a:pt x="472" y="348"/>
                </a:lnTo>
                <a:lnTo>
                  <a:pt x="474" y="338"/>
                </a:lnTo>
                <a:lnTo>
                  <a:pt x="476" y="328"/>
                </a:lnTo>
                <a:lnTo>
                  <a:pt x="476" y="316"/>
                </a:lnTo>
                <a:lnTo>
                  <a:pt x="476" y="316"/>
                </a:lnTo>
                <a:lnTo>
                  <a:pt x="464" y="318"/>
                </a:lnTo>
                <a:lnTo>
                  <a:pt x="452" y="320"/>
                </a:lnTo>
                <a:lnTo>
                  <a:pt x="452" y="320"/>
                </a:lnTo>
                <a:lnTo>
                  <a:pt x="438" y="318"/>
                </a:lnTo>
                <a:lnTo>
                  <a:pt x="424" y="314"/>
                </a:lnTo>
                <a:lnTo>
                  <a:pt x="409" y="306"/>
                </a:lnTo>
                <a:lnTo>
                  <a:pt x="399" y="297"/>
                </a:lnTo>
                <a:lnTo>
                  <a:pt x="389" y="285"/>
                </a:lnTo>
                <a:lnTo>
                  <a:pt x="383" y="273"/>
                </a:lnTo>
                <a:lnTo>
                  <a:pt x="379" y="259"/>
                </a:lnTo>
                <a:lnTo>
                  <a:pt x="377" y="243"/>
                </a:lnTo>
                <a:lnTo>
                  <a:pt x="377" y="243"/>
                </a:lnTo>
                <a:close/>
                <a:moveTo>
                  <a:pt x="476" y="186"/>
                </a:moveTo>
                <a:lnTo>
                  <a:pt x="476" y="186"/>
                </a:lnTo>
                <a:lnTo>
                  <a:pt x="464" y="182"/>
                </a:lnTo>
                <a:lnTo>
                  <a:pt x="452" y="180"/>
                </a:lnTo>
                <a:lnTo>
                  <a:pt x="452" y="180"/>
                </a:lnTo>
                <a:lnTo>
                  <a:pt x="440" y="182"/>
                </a:lnTo>
                <a:lnTo>
                  <a:pt x="428" y="186"/>
                </a:lnTo>
                <a:lnTo>
                  <a:pt x="417" y="192"/>
                </a:lnTo>
                <a:lnTo>
                  <a:pt x="407" y="198"/>
                </a:lnTo>
                <a:lnTo>
                  <a:pt x="401" y="208"/>
                </a:lnTo>
                <a:lnTo>
                  <a:pt x="395" y="218"/>
                </a:lnTo>
                <a:lnTo>
                  <a:pt x="391" y="231"/>
                </a:lnTo>
                <a:lnTo>
                  <a:pt x="389" y="243"/>
                </a:lnTo>
                <a:lnTo>
                  <a:pt x="389" y="243"/>
                </a:lnTo>
                <a:lnTo>
                  <a:pt x="391" y="255"/>
                </a:lnTo>
                <a:lnTo>
                  <a:pt x="395" y="267"/>
                </a:lnTo>
                <a:lnTo>
                  <a:pt x="401" y="277"/>
                </a:lnTo>
                <a:lnTo>
                  <a:pt x="407" y="287"/>
                </a:lnTo>
                <a:lnTo>
                  <a:pt x="417" y="295"/>
                </a:lnTo>
                <a:lnTo>
                  <a:pt x="428" y="299"/>
                </a:lnTo>
                <a:lnTo>
                  <a:pt x="440" y="304"/>
                </a:lnTo>
                <a:lnTo>
                  <a:pt x="452" y="306"/>
                </a:lnTo>
                <a:lnTo>
                  <a:pt x="452" y="306"/>
                </a:lnTo>
                <a:lnTo>
                  <a:pt x="464" y="304"/>
                </a:lnTo>
                <a:lnTo>
                  <a:pt x="476" y="301"/>
                </a:lnTo>
                <a:lnTo>
                  <a:pt x="476" y="301"/>
                </a:lnTo>
                <a:lnTo>
                  <a:pt x="484" y="297"/>
                </a:lnTo>
                <a:lnTo>
                  <a:pt x="490" y="291"/>
                </a:lnTo>
                <a:lnTo>
                  <a:pt x="498" y="285"/>
                </a:lnTo>
                <a:lnTo>
                  <a:pt x="505" y="279"/>
                </a:lnTo>
                <a:lnTo>
                  <a:pt x="509" y="271"/>
                </a:lnTo>
                <a:lnTo>
                  <a:pt x="513" y="261"/>
                </a:lnTo>
                <a:lnTo>
                  <a:pt x="515" y="253"/>
                </a:lnTo>
                <a:lnTo>
                  <a:pt x="515" y="243"/>
                </a:lnTo>
                <a:lnTo>
                  <a:pt x="515" y="243"/>
                </a:lnTo>
                <a:lnTo>
                  <a:pt x="515" y="233"/>
                </a:lnTo>
                <a:lnTo>
                  <a:pt x="513" y="225"/>
                </a:lnTo>
                <a:lnTo>
                  <a:pt x="509" y="216"/>
                </a:lnTo>
                <a:lnTo>
                  <a:pt x="505" y="208"/>
                </a:lnTo>
                <a:lnTo>
                  <a:pt x="498" y="200"/>
                </a:lnTo>
                <a:lnTo>
                  <a:pt x="490" y="194"/>
                </a:lnTo>
                <a:lnTo>
                  <a:pt x="484" y="190"/>
                </a:lnTo>
                <a:lnTo>
                  <a:pt x="476" y="186"/>
                </a:lnTo>
                <a:lnTo>
                  <a:pt x="476" y="186"/>
                </a:lnTo>
                <a:close/>
                <a:moveTo>
                  <a:pt x="476" y="257"/>
                </a:moveTo>
                <a:lnTo>
                  <a:pt x="456" y="289"/>
                </a:lnTo>
                <a:lnTo>
                  <a:pt x="456" y="289"/>
                </a:lnTo>
                <a:lnTo>
                  <a:pt x="452" y="291"/>
                </a:lnTo>
                <a:lnTo>
                  <a:pt x="450" y="291"/>
                </a:lnTo>
                <a:lnTo>
                  <a:pt x="450" y="291"/>
                </a:lnTo>
                <a:lnTo>
                  <a:pt x="450" y="291"/>
                </a:lnTo>
                <a:lnTo>
                  <a:pt x="446" y="291"/>
                </a:lnTo>
                <a:lnTo>
                  <a:pt x="442" y="289"/>
                </a:lnTo>
                <a:lnTo>
                  <a:pt x="409" y="245"/>
                </a:lnTo>
                <a:lnTo>
                  <a:pt x="409" y="245"/>
                </a:lnTo>
                <a:lnTo>
                  <a:pt x="428" y="245"/>
                </a:lnTo>
                <a:lnTo>
                  <a:pt x="448" y="271"/>
                </a:lnTo>
                <a:lnTo>
                  <a:pt x="476" y="229"/>
                </a:lnTo>
                <a:lnTo>
                  <a:pt x="488" y="208"/>
                </a:lnTo>
                <a:lnTo>
                  <a:pt x="488" y="208"/>
                </a:lnTo>
                <a:lnTo>
                  <a:pt x="490" y="204"/>
                </a:lnTo>
                <a:lnTo>
                  <a:pt x="494" y="204"/>
                </a:lnTo>
                <a:lnTo>
                  <a:pt x="496" y="204"/>
                </a:lnTo>
                <a:lnTo>
                  <a:pt x="500" y="204"/>
                </a:lnTo>
                <a:lnTo>
                  <a:pt x="500" y="204"/>
                </a:lnTo>
                <a:lnTo>
                  <a:pt x="503" y="206"/>
                </a:lnTo>
                <a:lnTo>
                  <a:pt x="503" y="210"/>
                </a:lnTo>
                <a:lnTo>
                  <a:pt x="503" y="212"/>
                </a:lnTo>
                <a:lnTo>
                  <a:pt x="503" y="216"/>
                </a:lnTo>
                <a:lnTo>
                  <a:pt x="476" y="257"/>
                </a:lnTo>
                <a:close/>
              </a:path>
            </a:pathLst>
          </a:custGeom>
          <a:solidFill>
            <a:srgbClr val="E0DAB8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33" name="Freeform 119"/>
          <p:cNvSpPr>
            <a:spLocks noEditPoints="1"/>
          </p:cNvSpPr>
          <p:nvPr/>
        </p:nvSpPr>
        <p:spPr bwMode="auto">
          <a:xfrm>
            <a:off x="10770089" y="1538871"/>
            <a:ext cx="817033" cy="1162051"/>
          </a:xfrm>
          <a:custGeom>
            <a:avLst/>
            <a:gdLst>
              <a:gd name="T0" fmla="*/ 258 w 386"/>
              <a:gd name="T1" fmla="*/ 204 h 549"/>
              <a:gd name="T2" fmla="*/ 280 w 386"/>
              <a:gd name="T3" fmla="*/ 186 h 549"/>
              <a:gd name="T4" fmla="*/ 298 w 386"/>
              <a:gd name="T5" fmla="*/ 164 h 549"/>
              <a:gd name="T6" fmla="*/ 310 w 386"/>
              <a:gd name="T7" fmla="*/ 140 h 549"/>
              <a:gd name="T8" fmla="*/ 314 w 386"/>
              <a:gd name="T9" fmla="*/ 110 h 549"/>
              <a:gd name="T10" fmla="*/ 312 w 386"/>
              <a:gd name="T11" fmla="*/ 100 h 549"/>
              <a:gd name="T12" fmla="*/ 304 w 386"/>
              <a:gd name="T13" fmla="*/ 68 h 549"/>
              <a:gd name="T14" fmla="*/ 278 w 386"/>
              <a:gd name="T15" fmla="*/ 32 h 549"/>
              <a:gd name="T16" fmla="*/ 240 w 386"/>
              <a:gd name="T17" fmla="*/ 8 h 549"/>
              <a:gd name="T18" fmla="*/ 194 w 386"/>
              <a:gd name="T19" fmla="*/ 0 h 549"/>
              <a:gd name="T20" fmla="*/ 168 w 386"/>
              <a:gd name="T21" fmla="*/ 2 h 549"/>
              <a:gd name="T22" fmla="*/ 126 w 386"/>
              <a:gd name="T23" fmla="*/ 18 h 549"/>
              <a:gd name="T24" fmla="*/ 94 w 386"/>
              <a:gd name="T25" fmla="*/ 48 h 549"/>
              <a:gd name="T26" fmla="*/ 76 w 386"/>
              <a:gd name="T27" fmla="*/ 88 h 549"/>
              <a:gd name="T28" fmla="*/ 72 w 386"/>
              <a:gd name="T29" fmla="*/ 110 h 549"/>
              <a:gd name="T30" fmla="*/ 74 w 386"/>
              <a:gd name="T31" fmla="*/ 126 h 549"/>
              <a:gd name="T32" fmla="*/ 82 w 386"/>
              <a:gd name="T33" fmla="*/ 152 h 549"/>
              <a:gd name="T34" fmla="*/ 96 w 386"/>
              <a:gd name="T35" fmla="*/ 176 h 549"/>
              <a:gd name="T36" fmla="*/ 116 w 386"/>
              <a:gd name="T37" fmla="*/ 196 h 549"/>
              <a:gd name="T38" fmla="*/ 128 w 386"/>
              <a:gd name="T39" fmla="*/ 204 h 549"/>
              <a:gd name="T40" fmla="*/ 100 w 386"/>
              <a:gd name="T41" fmla="*/ 218 h 549"/>
              <a:gd name="T42" fmla="*/ 76 w 386"/>
              <a:gd name="T43" fmla="*/ 236 h 549"/>
              <a:gd name="T44" fmla="*/ 36 w 386"/>
              <a:gd name="T45" fmla="*/ 284 h 549"/>
              <a:gd name="T46" fmla="*/ 10 w 386"/>
              <a:gd name="T47" fmla="*/ 344 h 549"/>
              <a:gd name="T48" fmla="*/ 0 w 386"/>
              <a:gd name="T49" fmla="*/ 394 h 549"/>
              <a:gd name="T50" fmla="*/ 0 w 386"/>
              <a:gd name="T51" fmla="*/ 412 h 549"/>
              <a:gd name="T52" fmla="*/ 4 w 386"/>
              <a:gd name="T53" fmla="*/ 453 h 549"/>
              <a:gd name="T54" fmla="*/ 22 w 386"/>
              <a:gd name="T55" fmla="*/ 475 h 549"/>
              <a:gd name="T56" fmla="*/ 64 w 386"/>
              <a:gd name="T57" fmla="*/ 509 h 549"/>
              <a:gd name="T58" fmla="*/ 112 w 386"/>
              <a:gd name="T59" fmla="*/ 533 h 549"/>
              <a:gd name="T60" fmla="*/ 166 w 386"/>
              <a:gd name="T61" fmla="*/ 547 h 549"/>
              <a:gd name="T62" fmla="*/ 194 w 386"/>
              <a:gd name="T63" fmla="*/ 549 h 549"/>
              <a:gd name="T64" fmla="*/ 248 w 386"/>
              <a:gd name="T65" fmla="*/ 541 h 549"/>
              <a:gd name="T66" fmla="*/ 300 w 386"/>
              <a:gd name="T67" fmla="*/ 523 h 549"/>
              <a:gd name="T68" fmla="*/ 344 w 386"/>
              <a:gd name="T69" fmla="*/ 493 h 549"/>
              <a:gd name="T70" fmla="*/ 382 w 386"/>
              <a:gd name="T71" fmla="*/ 453 h 549"/>
              <a:gd name="T72" fmla="*/ 386 w 386"/>
              <a:gd name="T73" fmla="*/ 434 h 549"/>
              <a:gd name="T74" fmla="*/ 386 w 386"/>
              <a:gd name="T75" fmla="*/ 412 h 549"/>
              <a:gd name="T76" fmla="*/ 384 w 386"/>
              <a:gd name="T77" fmla="*/ 376 h 549"/>
              <a:gd name="T78" fmla="*/ 366 w 386"/>
              <a:gd name="T79" fmla="*/ 312 h 549"/>
              <a:gd name="T80" fmla="*/ 332 w 386"/>
              <a:gd name="T81" fmla="*/ 258 h 549"/>
              <a:gd name="T82" fmla="*/ 298 w 386"/>
              <a:gd name="T83" fmla="*/ 226 h 549"/>
              <a:gd name="T84" fmla="*/ 272 w 386"/>
              <a:gd name="T85" fmla="*/ 210 h 549"/>
              <a:gd name="T86" fmla="*/ 258 w 386"/>
              <a:gd name="T87" fmla="*/ 204 h 549"/>
              <a:gd name="T88" fmla="*/ 192 w 386"/>
              <a:gd name="T89" fmla="*/ 465 h 549"/>
              <a:gd name="T90" fmla="*/ 184 w 386"/>
              <a:gd name="T91" fmla="*/ 473 h 549"/>
              <a:gd name="T92" fmla="*/ 174 w 386"/>
              <a:gd name="T93" fmla="*/ 475 h 549"/>
              <a:gd name="T94" fmla="*/ 166 w 386"/>
              <a:gd name="T95" fmla="*/ 473 h 549"/>
              <a:gd name="T96" fmla="*/ 74 w 386"/>
              <a:gd name="T97" fmla="*/ 358 h 549"/>
              <a:gd name="T98" fmla="*/ 122 w 386"/>
              <a:gd name="T99" fmla="*/ 354 h 549"/>
              <a:gd name="T100" fmla="*/ 276 w 386"/>
              <a:gd name="T101" fmla="*/ 262 h 549"/>
              <a:gd name="T102" fmla="*/ 282 w 386"/>
              <a:gd name="T103" fmla="*/ 256 h 549"/>
              <a:gd name="T104" fmla="*/ 296 w 386"/>
              <a:gd name="T105" fmla="*/ 254 h 549"/>
              <a:gd name="T106" fmla="*/ 304 w 386"/>
              <a:gd name="T107" fmla="*/ 256 h 549"/>
              <a:gd name="T108" fmla="*/ 312 w 386"/>
              <a:gd name="T109" fmla="*/ 268 h 549"/>
              <a:gd name="T110" fmla="*/ 310 w 386"/>
              <a:gd name="T111" fmla="*/ 284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86" h="549">
                <a:moveTo>
                  <a:pt x="258" y="204"/>
                </a:moveTo>
                <a:lnTo>
                  <a:pt x="258" y="204"/>
                </a:lnTo>
                <a:lnTo>
                  <a:pt x="270" y="196"/>
                </a:lnTo>
                <a:lnTo>
                  <a:pt x="280" y="186"/>
                </a:lnTo>
                <a:lnTo>
                  <a:pt x="290" y="176"/>
                </a:lnTo>
                <a:lnTo>
                  <a:pt x="298" y="164"/>
                </a:lnTo>
                <a:lnTo>
                  <a:pt x="304" y="152"/>
                </a:lnTo>
                <a:lnTo>
                  <a:pt x="310" y="140"/>
                </a:lnTo>
                <a:lnTo>
                  <a:pt x="312" y="126"/>
                </a:lnTo>
                <a:lnTo>
                  <a:pt x="314" y="110"/>
                </a:lnTo>
                <a:lnTo>
                  <a:pt x="314" y="110"/>
                </a:lnTo>
                <a:lnTo>
                  <a:pt x="312" y="100"/>
                </a:lnTo>
                <a:lnTo>
                  <a:pt x="310" y="88"/>
                </a:lnTo>
                <a:lnTo>
                  <a:pt x="304" y="68"/>
                </a:lnTo>
                <a:lnTo>
                  <a:pt x="292" y="48"/>
                </a:lnTo>
                <a:lnTo>
                  <a:pt x="278" y="32"/>
                </a:lnTo>
                <a:lnTo>
                  <a:pt x="260" y="18"/>
                </a:lnTo>
                <a:lnTo>
                  <a:pt x="240" y="8"/>
                </a:lnTo>
                <a:lnTo>
                  <a:pt x="218" y="2"/>
                </a:lnTo>
                <a:lnTo>
                  <a:pt x="194" y="0"/>
                </a:lnTo>
                <a:lnTo>
                  <a:pt x="194" y="0"/>
                </a:lnTo>
                <a:lnTo>
                  <a:pt x="168" y="2"/>
                </a:lnTo>
                <a:lnTo>
                  <a:pt x="146" y="8"/>
                </a:lnTo>
                <a:lnTo>
                  <a:pt x="126" y="18"/>
                </a:lnTo>
                <a:lnTo>
                  <a:pt x="108" y="32"/>
                </a:lnTo>
                <a:lnTo>
                  <a:pt x="94" y="48"/>
                </a:lnTo>
                <a:lnTo>
                  <a:pt x="82" y="68"/>
                </a:lnTo>
                <a:lnTo>
                  <a:pt x="76" y="88"/>
                </a:lnTo>
                <a:lnTo>
                  <a:pt x="74" y="100"/>
                </a:lnTo>
                <a:lnTo>
                  <a:pt x="72" y="110"/>
                </a:lnTo>
                <a:lnTo>
                  <a:pt x="72" y="110"/>
                </a:lnTo>
                <a:lnTo>
                  <a:pt x="74" y="126"/>
                </a:lnTo>
                <a:lnTo>
                  <a:pt x="76" y="140"/>
                </a:lnTo>
                <a:lnTo>
                  <a:pt x="82" y="152"/>
                </a:lnTo>
                <a:lnTo>
                  <a:pt x="88" y="164"/>
                </a:lnTo>
                <a:lnTo>
                  <a:pt x="96" y="176"/>
                </a:lnTo>
                <a:lnTo>
                  <a:pt x="106" y="186"/>
                </a:lnTo>
                <a:lnTo>
                  <a:pt x="116" y="196"/>
                </a:lnTo>
                <a:lnTo>
                  <a:pt x="128" y="204"/>
                </a:lnTo>
                <a:lnTo>
                  <a:pt x="128" y="204"/>
                </a:lnTo>
                <a:lnTo>
                  <a:pt x="114" y="210"/>
                </a:lnTo>
                <a:lnTo>
                  <a:pt x="100" y="218"/>
                </a:lnTo>
                <a:lnTo>
                  <a:pt x="88" y="226"/>
                </a:lnTo>
                <a:lnTo>
                  <a:pt x="76" y="236"/>
                </a:lnTo>
                <a:lnTo>
                  <a:pt x="54" y="258"/>
                </a:lnTo>
                <a:lnTo>
                  <a:pt x="36" y="284"/>
                </a:lnTo>
                <a:lnTo>
                  <a:pt x="20" y="312"/>
                </a:lnTo>
                <a:lnTo>
                  <a:pt x="10" y="344"/>
                </a:lnTo>
                <a:lnTo>
                  <a:pt x="2" y="376"/>
                </a:lnTo>
                <a:lnTo>
                  <a:pt x="0" y="394"/>
                </a:lnTo>
                <a:lnTo>
                  <a:pt x="0" y="412"/>
                </a:lnTo>
                <a:lnTo>
                  <a:pt x="0" y="412"/>
                </a:lnTo>
                <a:lnTo>
                  <a:pt x="0" y="434"/>
                </a:lnTo>
                <a:lnTo>
                  <a:pt x="4" y="453"/>
                </a:lnTo>
                <a:lnTo>
                  <a:pt x="4" y="453"/>
                </a:lnTo>
                <a:lnTo>
                  <a:pt x="22" y="475"/>
                </a:lnTo>
                <a:lnTo>
                  <a:pt x="42" y="493"/>
                </a:lnTo>
                <a:lnTo>
                  <a:pt x="64" y="509"/>
                </a:lnTo>
                <a:lnTo>
                  <a:pt x="86" y="523"/>
                </a:lnTo>
                <a:lnTo>
                  <a:pt x="112" y="533"/>
                </a:lnTo>
                <a:lnTo>
                  <a:pt x="138" y="541"/>
                </a:lnTo>
                <a:lnTo>
                  <a:pt x="166" y="547"/>
                </a:lnTo>
                <a:lnTo>
                  <a:pt x="194" y="549"/>
                </a:lnTo>
                <a:lnTo>
                  <a:pt x="194" y="549"/>
                </a:lnTo>
                <a:lnTo>
                  <a:pt x="222" y="547"/>
                </a:lnTo>
                <a:lnTo>
                  <a:pt x="248" y="541"/>
                </a:lnTo>
                <a:lnTo>
                  <a:pt x="274" y="533"/>
                </a:lnTo>
                <a:lnTo>
                  <a:pt x="300" y="523"/>
                </a:lnTo>
                <a:lnTo>
                  <a:pt x="322" y="509"/>
                </a:lnTo>
                <a:lnTo>
                  <a:pt x="344" y="493"/>
                </a:lnTo>
                <a:lnTo>
                  <a:pt x="364" y="475"/>
                </a:lnTo>
                <a:lnTo>
                  <a:pt x="382" y="453"/>
                </a:lnTo>
                <a:lnTo>
                  <a:pt x="382" y="453"/>
                </a:lnTo>
                <a:lnTo>
                  <a:pt x="386" y="434"/>
                </a:lnTo>
                <a:lnTo>
                  <a:pt x="386" y="412"/>
                </a:lnTo>
                <a:lnTo>
                  <a:pt x="386" y="412"/>
                </a:lnTo>
                <a:lnTo>
                  <a:pt x="386" y="394"/>
                </a:lnTo>
                <a:lnTo>
                  <a:pt x="384" y="376"/>
                </a:lnTo>
                <a:lnTo>
                  <a:pt x="376" y="344"/>
                </a:lnTo>
                <a:lnTo>
                  <a:pt x="366" y="312"/>
                </a:lnTo>
                <a:lnTo>
                  <a:pt x="350" y="284"/>
                </a:lnTo>
                <a:lnTo>
                  <a:pt x="332" y="258"/>
                </a:lnTo>
                <a:lnTo>
                  <a:pt x="310" y="236"/>
                </a:lnTo>
                <a:lnTo>
                  <a:pt x="298" y="226"/>
                </a:lnTo>
                <a:lnTo>
                  <a:pt x="286" y="218"/>
                </a:lnTo>
                <a:lnTo>
                  <a:pt x="272" y="210"/>
                </a:lnTo>
                <a:lnTo>
                  <a:pt x="258" y="204"/>
                </a:lnTo>
                <a:lnTo>
                  <a:pt x="258" y="204"/>
                </a:lnTo>
                <a:close/>
                <a:moveTo>
                  <a:pt x="310" y="284"/>
                </a:moveTo>
                <a:lnTo>
                  <a:pt x="192" y="465"/>
                </a:lnTo>
                <a:lnTo>
                  <a:pt x="192" y="465"/>
                </a:lnTo>
                <a:lnTo>
                  <a:pt x="184" y="473"/>
                </a:lnTo>
                <a:lnTo>
                  <a:pt x="176" y="475"/>
                </a:lnTo>
                <a:lnTo>
                  <a:pt x="174" y="475"/>
                </a:lnTo>
                <a:lnTo>
                  <a:pt x="174" y="475"/>
                </a:lnTo>
                <a:lnTo>
                  <a:pt x="166" y="473"/>
                </a:lnTo>
                <a:lnTo>
                  <a:pt x="158" y="467"/>
                </a:lnTo>
                <a:lnTo>
                  <a:pt x="74" y="358"/>
                </a:lnTo>
                <a:lnTo>
                  <a:pt x="74" y="354"/>
                </a:lnTo>
                <a:lnTo>
                  <a:pt x="122" y="354"/>
                </a:lnTo>
                <a:lnTo>
                  <a:pt x="174" y="422"/>
                </a:lnTo>
                <a:lnTo>
                  <a:pt x="276" y="262"/>
                </a:lnTo>
                <a:lnTo>
                  <a:pt x="276" y="262"/>
                </a:lnTo>
                <a:lnTo>
                  <a:pt x="282" y="256"/>
                </a:lnTo>
                <a:lnTo>
                  <a:pt x="288" y="254"/>
                </a:lnTo>
                <a:lnTo>
                  <a:pt x="296" y="254"/>
                </a:lnTo>
                <a:lnTo>
                  <a:pt x="304" y="256"/>
                </a:lnTo>
                <a:lnTo>
                  <a:pt x="304" y="256"/>
                </a:lnTo>
                <a:lnTo>
                  <a:pt x="310" y="262"/>
                </a:lnTo>
                <a:lnTo>
                  <a:pt x="312" y="268"/>
                </a:lnTo>
                <a:lnTo>
                  <a:pt x="312" y="276"/>
                </a:lnTo>
                <a:lnTo>
                  <a:pt x="310" y="284"/>
                </a:lnTo>
                <a:lnTo>
                  <a:pt x="310" y="284"/>
                </a:lnTo>
                <a:close/>
              </a:path>
            </a:pathLst>
          </a:custGeom>
          <a:solidFill>
            <a:srgbClr val="DED6B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35" name="矩形 34"/>
          <p:cNvSpPr/>
          <p:nvPr/>
        </p:nvSpPr>
        <p:spPr>
          <a:xfrm>
            <a:off x="5581408" y="2918701"/>
            <a:ext cx="1999752" cy="291056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zh-CN" sz="24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HASTANIN, CİHAZIN VE ARTIK TÜMÖRÜN BİLE DAVRANIŞLARININ GÜNLÜK TAKİBİ VE YÖNETİMİNDEN </a:t>
            </a:r>
            <a:endParaRPr lang="zh-CN" altLang="en-US" sz="24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78583" y="2918701"/>
            <a:ext cx="1968915" cy="291056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zh-CN" sz="1867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YAPTIĞI HER İŞİN DÖKÜMANTE EDİLMESİNDEN </a:t>
            </a:r>
          </a:p>
          <a:p>
            <a:pPr algn="ctr"/>
            <a:r>
              <a:rPr lang="tr-TR" altLang="zh-CN" sz="1867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EMPATİ,KRİZ VE ZAMAN YÖNETİMİ,ÖFKE KONTROLÜ,YENİLİĞE ADAPTASYON VE HIZLI ENTEGRASYONDAN</a:t>
            </a:r>
          </a:p>
        </p:txBody>
      </p:sp>
      <p:sp>
        <p:nvSpPr>
          <p:cNvPr id="37" name="矩形 36"/>
          <p:cNvSpPr/>
          <p:nvPr/>
        </p:nvSpPr>
        <p:spPr>
          <a:xfrm>
            <a:off x="10175757" y="2918701"/>
            <a:ext cx="1968915" cy="291056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zh-CN" sz="24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MULTİ DİSİPLİNER EKİP İLE ÇALIŞMANIN GEREKLİLİKLERİNİ UYUMLA YERİNE GETİRMEKTEN SORUMLUDURLAR.</a:t>
            </a:r>
            <a:endParaRPr lang="zh-CN" altLang="en-US" sz="2400" b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73D21C5-59FE-467A-A28D-FF3BA3B9751B}"/>
              </a:ext>
            </a:extLst>
          </p:cNvPr>
          <p:cNvSpPr txBox="1"/>
          <p:nvPr/>
        </p:nvSpPr>
        <p:spPr>
          <a:xfrm>
            <a:off x="3983766" y="338474"/>
            <a:ext cx="7603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 Black" panose="020B0A04020102020204" pitchFamily="34" charset="0"/>
              </a:rPr>
              <a:t>GÜNÜMÜZ TEKNİKERLİĞİ PROFESYONEL BİR UZMANLIK ALANIDIR BU UZMANLAR;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F9B40D-5F9B-C53F-C2AA-5172C273DCDD}"/>
              </a:ext>
            </a:extLst>
          </p:cNvPr>
          <p:cNvSpPr txBox="1">
            <a:spLocks/>
          </p:cNvSpPr>
          <p:nvPr/>
        </p:nvSpPr>
        <p:spPr>
          <a:xfrm>
            <a:off x="190331" y="5365642"/>
            <a:ext cx="3375212" cy="7024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i="1" dirty="0">
                <a:latin typeface="Brush Script MT" panose="03060802040406070304" pitchFamily="66" charset="0"/>
              </a:rPr>
              <a:t>Abidin </a:t>
            </a:r>
            <a:r>
              <a:rPr lang="en-US" sz="4400" i="1" dirty="0" err="1">
                <a:latin typeface="Brush Script MT" panose="03060802040406070304" pitchFamily="66" charset="0"/>
              </a:rPr>
              <a:t>Tecik</a:t>
            </a:r>
            <a:endParaRPr lang="en-US" sz="4400" i="1" dirty="0">
              <a:latin typeface="Brush Script MT" panose="030608020404060703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30F0F-27D0-029A-B72F-DF0D9FBDA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1" y="1822389"/>
            <a:ext cx="2842769" cy="26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1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F184-3303-87E6-A037-BAFD4828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/>
              <a:t>RTT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49D43-4705-218B-5C78-4DAA85F21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4493" y="1966952"/>
            <a:ext cx="5243014" cy="2629128"/>
          </a:xfr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F7763-1B15-F1D5-E8AA-F1C61A77AF84}"/>
              </a:ext>
            </a:extLst>
          </p:cNvPr>
          <p:cNvSpPr txBox="1"/>
          <p:nvPr/>
        </p:nvSpPr>
        <p:spPr>
          <a:xfrm>
            <a:off x="4074260" y="519357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Konturlama</a:t>
            </a:r>
            <a:r>
              <a:rPr lang="en-US" sz="3200" dirty="0"/>
              <a:t> </a:t>
            </a:r>
            <a:r>
              <a:rPr lang="en-US" sz="3200" dirty="0" err="1"/>
              <a:t>yapmalı</a:t>
            </a:r>
            <a:r>
              <a:rPr lang="en-US" sz="3200" dirty="0"/>
              <a:t> </a:t>
            </a:r>
            <a:r>
              <a:rPr lang="en-US" sz="3200" dirty="0" err="1"/>
              <a:t>mı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19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68F3-79BA-D13C-2556-6E2B3B38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Konturlama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1354B-7A76-FA45-C046-CEF4E5BCB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Bilgi </a:t>
            </a:r>
            <a:r>
              <a:rPr lang="en-US" dirty="0" err="1"/>
              <a:t>gerektirir</a:t>
            </a:r>
            <a:endParaRPr lang="en-US" dirty="0"/>
          </a:p>
          <a:p>
            <a:r>
              <a:rPr lang="en-US" dirty="0"/>
              <a:t>Zaman </a:t>
            </a:r>
            <a:r>
              <a:rPr lang="en-US" dirty="0" err="1"/>
              <a:t>gerektirir</a:t>
            </a:r>
            <a:endParaRPr lang="en-US" dirty="0"/>
          </a:p>
          <a:p>
            <a:r>
              <a:rPr lang="en-US" dirty="0" err="1"/>
              <a:t>Maliyet</a:t>
            </a:r>
            <a:r>
              <a:rPr lang="en-US" dirty="0"/>
              <a:t> </a:t>
            </a:r>
            <a:r>
              <a:rPr lang="en-US" dirty="0" err="1"/>
              <a:t>etkin</a:t>
            </a:r>
            <a:r>
              <a:rPr lang="en-US" dirty="0"/>
              <a:t> </a:t>
            </a:r>
            <a:r>
              <a:rPr lang="en-US" dirty="0" err="1"/>
              <a:t>olmalıdır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55C81-237F-78F6-78AC-0806A54EF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606" y="1519836"/>
            <a:ext cx="6305033" cy="51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4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E883-2BFE-C95C-C4F9-0816A8F5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Bilgi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9EBF6-DC2E-BF25-E8D0-75BF00F74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19" y="1530657"/>
            <a:ext cx="10515600" cy="4351338"/>
          </a:xfrm>
        </p:spPr>
        <p:txBody>
          <a:bodyPr/>
          <a:lstStyle/>
          <a:p>
            <a:r>
              <a:rPr lang="en-US" dirty="0"/>
              <a:t>Bir </a:t>
            </a:r>
            <a:r>
              <a:rPr lang="en-US" dirty="0" err="1"/>
              <a:t>hekim</a:t>
            </a:r>
            <a:r>
              <a:rPr lang="en-US" dirty="0"/>
              <a:t> 6 </a:t>
            </a:r>
            <a:r>
              <a:rPr lang="en-US" dirty="0" err="1"/>
              <a:t>yıl</a:t>
            </a:r>
            <a:r>
              <a:rPr lang="en-US" dirty="0"/>
              <a:t> </a:t>
            </a:r>
            <a:r>
              <a:rPr lang="en-US" dirty="0" err="1"/>
              <a:t>fakülte</a:t>
            </a:r>
            <a:r>
              <a:rPr lang="en-US" dirty="0"/>
              <a:t> </a:t>
            </a:r>
            <a:r>
              <a:rPr lang="en-US" dirty="0" err="1"/>
              <a:t>sonrası</a:t>
            </a:r>
            <a:r>
              <a:rPr lang="en-US" dirty="0"/>
              <a:t> 3.5-5 </a:t>
            </a:r>
            <a:r>
              <a:rPr lang="en-US" dirty="0" err="1"/>
              <a:t>yıl</a:t>
            </a:r>
            <a:r>
              <a:rPr lang="en-US" dirty="0"/>
              <a:t> </a:t>
            </a:r>
            <a:r>
              <a:rPr lang="en-US" dirty="0" err="1"/>
              <a:t>uzmanlık</a:t>
            </a:r>
            <a:r>
              <a:rPr lang="en-US" dirty="0"/>
              <a:t> </a:t>
            </a:r>
            <a:r>
              <a:rPr lang="en-US" dirty="0" err="1"/>
              <a:t>eğitimi</a:t>
            </a:r>
            <a:r>
              <a:rPr lang="en-US" dirty="0"/>
              <a:t> </a:t>
            </a:r>
            <a:r>
              <a:rPr lang="en-US" dirty="0" err="1"/>
              <a:t>sonrası</a:t>
            </a:r>
            <a:r>
              <a:rPr lang="en-US" dirty="0"/>
              <a:t> </a:t>
            </a:r>
            <a:r>
              <a:rPr lang="en-US" dirty="0" err="1"/>
              <a:t>Radyasyon</a:t>
            </a:r>
            <a:r>
              <a:rPr lang="en-US" dirty="0"/>
              <a:t> </a:t>
            </a:r>
            <a:r>
              <a:rPr lang="en-US" dirty="0" err="1"/>
              <a:t>Onkoloğu</a:t>
            </a:r>
            <a:r>
              <a:rPr lang="en-US" dirty="0"/>
              <a:t> </a:t>
            </a:r>
            <a:r>
              <a:rPr lang="en-US" dirty="0" err="1"/>
              <a:t>oluyor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EB7A5-97CE-A113-55AD-AECE84F06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74" y="2532747"/>
            <a:ext cx="6950042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4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9BB3-BE99-F58C-D222-6C4703D7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Bilgi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B88EC4E-D32A-2BE7-D038-7D0CB8AE2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141" y="1690688"/>
            <a:ext cx="6609445" cy="4351338"/>
          </a:xfrm>
        </p:spPr>
      </p:pic>
    </p:spTree>
    <p:extLst>
      <p:ext uri="{BB962C8B-B14F-4D97-AF65-F5344CB8AC3E}">
        <p14:creationId xmlns:p14="http://schemas.microsoft.com/office/powerpoint/2010/main" val="420776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EBC6-2F9E-50C0-0955-43BF40E7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500E7-72DB-B9EE-71DC-09FD85EE2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Konturlardaki</a:t>
            </a:r>
            <a:r>
              <a:rPr lang="en-US" dirty="0"/>
              <a:t> </a:t>
            </a:r>
            <a:r>
              <a:rPr lang="en-US" dirty="0" err="1"/>
              <a:t>sapmalar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 err="1"/>
              <a:t>Fizik</a:t>
            </a:r>
            <a:r>
              <a:rPr lang="en-US" dirty="0"/>
              <a:t> </a:t>
            </a:r>
            <a:r>
              <a:rPr lang="en-US" dirty="0" err="1"/>
              <a:t>planlamada</a:t>
            </a:r>
            <a:r>
              <a:rPr lang="en-US" dirty="0"/>
              <a:t> </a:t>
            </a:r>
            <a:r>
              <a:rPr lang="en-US" dirty="0" err="1"/>
              <a:t>sıcak</a:t>
            </a:r>
            <a:r>
              <a:rPr lang="en-US" dirty="0"/>
              <a:t> </a:t>
            </a:r>
            <a:r>
              <a:rPr lang="en-US" dirty="0" err="1"/>
              <a:t>noktanın</a:t>
            </a:r>
            <a:r>
              <a:rPr lang="en-US" dirty="0"/>
              <a:t> </a:t>
            </a:r>
            <a:r>
              <a:rPr lang="en-US" dirty="0" err="1"/>
              <a:t>kritik</a:t>
            </a:r>
            <a:r>
              <a:rPr lang="en-US" dirty="0"/>
              <a:t> </a:t>
            </a:r>
            <a:r>
              <a:rPr lang="en-US" dirty="0" err="1"/>
              <a:t>organlar</a:t>
            </a:r>
            <a:r>
              <a:rPr lang="en-US" dirty="0"/>
              <a:t> </a:t>
            </a:r>
            <a:r>
              <a:rPr lang="en-US" dirty="0" err="1"/>
              <a:t>üzerine</a:t>
            </a:r>
            <a:r>
              <a:rPr lang="en-US" dirty="0"/>
              <a:t> </a:t>
            </a:r>
            <a:r>
              <a:rPr lang="en-US" dirty="0" err="1"/>
              <a:t>düşmesine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geri</a:t>
            </a:r>
            <a:r>
              <a:rPr lang="en-US" dirty="0"/>
              <a:t> </a:t>
            </a:r>
            <a:r>
              <a:rPr lang="en-US" dirty="0" err="1"/>
              <a:t>döndürülemez</a:t>
            </a:r>
            <a:r>
              <a:rPr lang="en-US" dirty="0"/>
              <a:t> </a:t>
            </a:r>
            <a:r>
              <a:rPr lang="en-US" dirty="0" err="1"/>
              <a:t>yan</a:t>
            </a:r>
            <a:r>
              <a:rPr lang="en-US" dirty="0"/>
              <a:t> </a:t>
            </a:r>
            <a:r>
              <a:rPr lang="en-US" dirty="0" err="1"/>
              <a:t>etkiler</a:t>
            </a:r>
            <a:r>
              <a:rPr lang="en-US" dirty="0"/>
              <a:t> </a:t>
            </a:r>
            <a:r>
              <a:rPr lang="en-US" dirty="0" err="1"/>
              <a:t>oluşmasına</a:t>
            </a:r>
            <a:r>
              <a:rPr lang="en-US" dirty="0"/>
              <a:t> </a:t>
            </a:r>
            <a:r>
              <a:rPr lang="en-US" dirty="0" err="1"/>
              <a:t>sebep</a:t>
            </a:r>
            <a:r>
              <a:rPr lang="en-US" dirty="0"/>
              <a:t> </a:t>
            </a:r>
            <a:r>
              <a:rPr lang="en-US" dirty="0" err="1"/>
              <a:t>olur</a:t>
            </a:r>
            <a:r>
              <a:rPr lang="en-US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81536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9B55-EA86-8154-D56B-8C052B3C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Zaman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0589B8-D15E-38AE-549B-1D2DF3F75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7926" y="1833109"/>
            <a:ext cx="6961235" cy="39627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9048E-4428-9304-4B13-600427A29807}"/>
              </a:ext>
            </a:extLst>
          </p:cNvPr>
          <p:cNvSpPr txBox="1"/>
          <p:nvPr/>
        </p:nvSpPr>
        <p:spPr>
          <a:xfrm>
            <a:off x="8096866" y="3168133"/>
            <a:ext cx="3642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7 CTV+ 11 OAR 60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(ESTRO </a:t>
            </a:r>
            <a:r>
              <a:rPr lang="en-US" dirty="0" err="1"/>
              <a:t>rehberi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B4727-D16A-62B7-901B-019C96BC5235}"/>
              </a:ext>
            </a:extLst>
          </p:cNvPr>
          <p:cNvSpPr txBox="1"/>
          <p:nvPr/>
        </p:nvSpPr>
        <p:spPr>
          <a:xfrm>
            <a:off x="8096865" y="2189823"/>
            <a:ext cx="3456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CTV+ 6 OAR 40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(RTOG </a:t>
            </a:r>
            <a:r>
              <a:rPr lang="en-US" dirty="0" err="1"/>
              <a:t>rehberi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0C740-A31A-DF88-B5B5-D75406B42FCC}"/>
              </a:ext>
            </a:extLst>
          </p:cNvPr>
          <p:cNvSpPr txBox="1"/>
          <p:nvPr/>
        </p:nvSpPr>
        <p:spPr>
          <a:xfrm>
            <a:off x="8096866" y="4114180"/>
            <a:ext cx="3256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CTV 20 </a:t>
            </a:r>
            <a:r>
              <a:rPr lang="en-US" dirty="0" err="1">
                <a:highlight>
                  <a:srgbClr val="FFFF00"/>
                </a:highlight>
              </a:rPr>
              <a:t>dakika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(RTOG </a:t>
            </a:r>
            <a:r>
              <a:rPr lang="en-US" dirty="0" err="1"/>
              <a:t>rehberi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9469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310</Words>
  <Application>Microsoft Office PowerPoint</Application>
  <PresentationFormat>Geniş ekran</PresentationFormat>
  <Paragraphs>82</Paragraphs>
  <Slides>22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31" baseType="lpstr">
      <vt:lpstr>微软雅黑</vt:lpstr>
      <vt:lpstr>Arial</vt:lpstr>
      <vt:lpstr>Arial Black</vt:lpstr>
      <vt:lpstr>Bahnschrift Condensed</vt:lpstr>
      <vt:lpstr>Bodoni MT Black</vt:lpstr>
      <vt:lpstr>Brush Script MT</vt:lpstr>
      <vt:lpstr>Calibri</vt:lpstr>
      <vt:lpstr>Calibri Light</vt:lpstr>
      <vt:lpstr>Office Theme</vt:lpstr>
      <vt:lpstr>RTT, Kliniklerde Kritik Organ Konturlaması Yapamaz (Yapmamalı!)</vt:lpstr>
      <vt:lpstr>PowerPoint Sunusu</vt:lpstr>
      <vt:lpstr>PowerPoint Sunusu</vt:lpstr>
      <vt:lpstr>RTT</vt:lpstr>
      <vt:lpstr>Konturlama </vt:lpstr>
      <vt:lpstr>Bilgi</vt:lpstr>
      <vt:lpstr>Bilgi</vt:lpstr>
      <vt:lpstr>PowerPoint Sunusu</vt:lpstr>
      <vt:lpstr>Zaman</vt:lpstr>
      <vt:lpstr>Yapay Zeka Kullanımı</vt:lpstr>
      <vt:lpstr>Yapay Zeka</vt:lpstr>
      <vt:lpstr>PowerPoint Sunusu</vt:lpstr>
      <vt:lpstr>Zaman</vt:lpstr>
      <vt:lpstr>Yapay Zeka ile Kazanım</vt:lpstr>
      <vt:lpstr>Yapay Zeka ile Kazanım</vt:lpstr>
      <vt:lpstr>Maliyet</vt:lpstr>
      <vt:lpstr>PowerPoint Sunusu</vt:lpstr>
      <vt:lpstr>PowerPoint Sunusu</vt:lpstr>
      <vt:lpstr>PowerPoint Sunusu</vt:lpstr>
      <vt:lpstr>Yasemin Hoca’yı dinlersek..</vt:lpstr>
      <vt:lpstr>Beni dinlerseniz..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RTT, Kliniklerde Kritik Organ Konturlaması Yapamaz (Yapmamalı!)</dc:title>
  <dc:creator>Ayse Altinok</dc:creator>
  <cp:lastModifiedBy>murat</cp:lastModifiedBy>
  <cp:revision>27</cp:revision>
  <dcterms:created xsi:type="dcterms:W3CDTF">2024-05-07T16:50:07Z</dcterms:created>
  <dcterms:modified xsi:type="dcterms:W3CDTF">2024-05-15T07:27:50Z</dcterms:modified>
</cp:coreProperties>
</file>